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0693400" cy="7562850"/>
  <p:notesSz cx="10234613" cy="710406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27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F2A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F2A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F2A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6185" y="7018501"/>
            <a:ext cx="8058150" cy="248285"/>
          </a:xfrm>
          <a:custGeom>
            <a:avLst/>
            <a:gdLst/>
            <a:ahLst/>
            <a:cxnLst/>
            <a:rect l="l" t="t" r="r" b="b"/>
            <a:pathLst>
              <a:path w="8058150" h="248284">
                <a:moveTo>
                  <a:pt x="8058137" y="0"/>
                </a:moveTo>
                <a:lnTo>
                  <a:pt x="0" y="0"/>
                </a:lnTo>
                <a:lnTo>
                  <a:pt x="0" y="247827"/>
                </a:lnTo>
                <a:lnTo>
                  <a:pt x="7894878" y="247827"/>
                </a:lnTo>
                <a:lnTo>
                  <a:pt x="8058137" y="0"/>
                </a:lnTo>
                <a:close/>
              </a:path>
            </a:pathLst>
          </a:custGeom>
          <a:solidFill>
            <a:srgbClr val="000000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86722" y="7018502"/>
            <a:ext cx="1605280" cy="248285"/>
          </a:xfrm>
          <a:custGeom>
            <a:avLst/>
            <a:gdLst/>
            <a:ahLst/>
            <a:cxnLst/>
            <a:rect l="l" t="t" r="r" b="b"/>
            <a:pathLst>
              <a:path w="1605279" h="248284">
                <a:moveTo>
                  <a:pt x="1605279" y="0"/>
                </a:moveTo>
                <a:lnTo>
                  <a:pt x="163258" y="0"/>
                </a:lnTo>
                <a:lnTo>
                  <a:pt x="0" y="247827"/>
                </a:lnTo>
                <a:lnTo>
                  <a:pt x="1605279" y="247827"/>
                </a:lnTo>
                <a:lnTo>
                  <a:pt x="1605279" y="0"/>
                </a:lnTo>
                <a:close/>
              </a:path>
            </a:pathLst>
          </a:custGeom>
          <a:solidFill>
            <a:srgbClr val="012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54885" y="7024851"/>
            <a:ext cx="224154" cy="235585"/>
          </a:xfrm>
          <a:custGeom>
            <a:avLst/>
            <a:gdLst/>
            <a:ahLst/>
            <a:cxnLst/>
            <a:rect l="l" t="t" r="r" b="b"/>
            <a:pathLst>
              <a:path w="224154" h="235584">
                <a:moveTo>
                  <a:pt x="223901" y="0"/>
                </a:moveTo>
                <a:lnTo>
                  <a:pt x="150431" y="0"/>
                </a:lnTo>
                <a:lnTo>
                  <a:pt x="0" y="235127"/>
                </a:lnTo>
                <a:lnTo>
                  <a:pt x="73469" y="235127"/>
                </a:lnTo>
                <a:lnTo>
                  <a:pt x="223901" y="0"/>
                </a:lnTo>
                <a:close/>
              </a:path>
            </a:pathLst>
          </a:custGeom>
          <a:solidFill>
            <a:srgbClr val="01205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44990" y="7024851"/>
            <a:ext cx="224154" cy="235585"/>
          </a:xfrm>
          <a:custGeom>
            <a:avLst/>
            <a:gdLst/>
            <a:ahLst/>
            <a:cxnLst/>
            <a:rect l="l" t="t" r="r" b="b"/>
            <a:pathLst>
              <a:path w="224154" h="235584">
                <a:moveTo>
                  <a:pt x="223901" y="0"/>
                </a:moveTo>
                <a:lnTo>
                  <a:pt x="150431" y="0"/>
                </a:lnTo>
                <a:lnTo>
                  <a:pt x="0" y="235127"/>
                </a:lnTo>
                <a:lnTo>
                  <a:pt x="73469" y="235127"/>
                </a:lnTo>
                <a:lnTo>
                  <a:pt x="223901" y="0"/>
                </a:lnTo>
                <a:close/>
              </a:path>
            </a:pathLst>
          </a:custGeom>
          <a:solidFill>
            <a:srgbClr val="012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789542" y="7024851"/>
            <a:ext cx="224154" cy="235585"/>
          </a:xfrm>
          <a:custGeom>
            <a:avLst/>
            <a:gdLst/>
            <a:ahLst/>
            <a:cxnLst/>
            <a:rect l="l" t="t" r="r" b="b"/>
            <a:pathLst>
              <a:path w="224154" h="235584">
                <a:moveTo>
                  <a:pt x="223901" y="0"/>
                </a:moveTo>
                <a:lnTo>
                  <a:pt x="150431" y="0"/>
                </a:lnTo>
                <a:lnTo>
                  <a:pt x="0" y="235127"/>
                </a:lnTo>
                <a:lnTo>
                  <a:pt x="73469" y="235127"/>
                </a:lnTo>
                <a:lnTo>
                  <a:pt x="223901" y="0"/>
                </a:lnTo>
                <a:close/>
              </a:path>
            </a:pathLst>
          </a:custGeom>
          <a:solidFill>
            <a:srgbClr val="01205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649937" y="7024851"/>
            <a:ext cx="224154" cy="235585"/>
          </a:xfrm>
          <a:custGeom>
            <a:avLst/>
            <a:gdLst/>
            <a:ahLst/>
            <a:cxnLst/>
            <a:rect l="l" t="t" r="r" b="b"/>
            <a:pathLst>
              <a:path w="224154" h="235584">
                <a:moveTo>
                  <a:pt x="223901" y="0"/>
                </a:moveTo>
                <a:lnTo>
                  <a:pt x="150431" y="0"/>
                </a:lnTo>
                <a:lnTo>
                  <a:pt x="0" y="235127"/>
                </a:lnTo>
                <a:lnTo>
                  <a:pt x="73469" y="235127"/>
                </a:lnTo>
                <a:lnTo>
                  <a:pt x="223901" y="0"/>
                </a:lnTo>
                <a:close/>
              </a:path>
            </a:pathLst>
          </a:custGeom>
          <a:solidFill>
            <a:srgbClr val="01205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504980" y="7024851"/>
            <a:ext cx="224154" cy="235585"/>
          </a:xfrm>
          <a:custGeom>
            <a:avLst/>
            <a:gdLst/>
            <a:ahLst/>
            <a:cxnLst/>
            <a:rect l="l" t="t" r="r" b="b"/>
            <a:pathLst>
              <a:path w="224154" h="235584">
                <a:moveTo>
                  <a:pt x="223901" y="0"/>
                </a:moveTo>
                <a:lnTo>
                  <a:pt x="150431" y="0"/>
                </a:lnTo>
                <a:lnTo>
                  <a:pt x="0" y="235127"/>
                </a:lnTo>
                <a:lnTo>
                  <a:pt x="73469" y="235127"/>
                </a:lnTo>
                <a:lnTo>
                  <a:pt x="223901" y="0"/>
                </a:lnTo>
                <a:close/>
              </a:path>
            </a:pathLst>
          </a:custGeom>
          <a:solidFill>
            <a:srgbClr val="01205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22" y="6751967"/>
            <a:ext cx="733958" cy="73395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2003" cy="49505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F2A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6185" y="7018501"/>
            <a:ext cx="8058150" cy="248285"/>
          </a:xfrm>
          <a:custGeom>
            <a:avLst/>
            <a:gdLst/>
            <a:ahLst/>
            <a:cxnLst/>
            <a:rect l="l" t="t" r="r" b="b"/>
            <a:pathLst>
              <a:path w="8058150" h="248284">
                <a:moveTo>
                  <a:pt x="8058137" y="0"/>
                </a:moveTo>
                <a:lnTo>
                  <a:pt x="0" y="0"/>
                </a:lnTo>
                <a:lnTo>
                  <a:pt x="0" y="247827"/>
                </a:lnTo>
                <a:lnTo>
                  <a:pt x="7894878" y="247827"/>
                </a:lnTo>
                <a:lnTo>
                  <a:pt x="8058137" y="0"/>
                </a:lnTo>
                <a:close/>
              </a:path>
            </a:pathLst>
          </a:custGeom>
          <a:solidFill>
            <a:srgbClr val="000000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86722" y="7018502"/>
            <a:ext cx="1605280" cy="248285"/>
          </a:xfrm>
          <a:custGeom>
            <a:avLst/>
            <a:gdLst/>
            <a:ahLst/>
            <a:cxnLst/>
            <a:rect l="l" t="t" r="r" b="b"/>
            <a:pathLst>
              <a:path w="1605279" h="248284">
                <a:moveTo>
                  <a:pt x="1605279" y="0"/>
                </a:moveTo>
                <a:lnTo>
                  <a:pt x="163258" y="0"/>
                </a:lnTo>
                <a:lnTo>
                  <a:pt x="0" y="247827"/>
                </a:lnTo>
                <a:lnTo>
                  <a:pt x="1605279" y="247827"/>
                </a:lnTo>
                <a:lnTo>
                  <a:pt x="1605279" y="0"/>
                </a:lnTo>
                <a:close/>
              </a:path>
            </a:pathLst>
          </a:custGeom>
          <a:solidFill>
            <a:srgbClr val="012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54885" y="7024851"/>
            <a:ext cx="224154" cy="235585"/>
          </a:xfrm>
          <a:custGeom>
            <a:avLst/>
            <a:gdLst/>
            <a:ahLst/>
            <a:cxnLst/>
            <a:rect l="l" t="t" r="r" b="b"/>
            <a:pathLst>
              <a:path w="224154" h="235584">
                <a:moveTo>
                  <a:pt x="223901" y="0"/>
                </a:moveTo>
                <a:lnTo>
                  <a:pt x="150431" y="0"/>
                </a:lnTo>
                <a:lnTo>
                  <a:pt x="0" y="235127"/>
                </a:lnTo>
                <a:lnTo>
                  <a:pt x="73469" y="235127"/>
                </a:lnTo>
                <a:lnTo>
                  <a:pt x="223901" y="0"/>
                </a:lnTo>
                <a:close/>
              </a:path>
            </a:pathLst>
          </a:custGeom>
          <a:solidFill>
            <a:srgbClr val="01205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44990" y="7024851"/>
            <a:ext cx="224154" cy="235585"/>
          </a:xfrm>
          <a:custGeom>
            <a:avLst/>
            <a:gdLst/>
            <a:ahLst/>
            <a:cxnLst/>
            <a:rect l="l" t="t" r="r" b="b"/>
            <a:pathLst>
              <a:path w="224154" h="235584">
                <a:moveTo>
                  <a:pt x="223901" y="0"/>
                </a:moveTo>
                <a:lnTo>
                  <a:pt x="150431" y="0"/>
                </a:lnTo>
                <a:lnTo>
                  <a:pt x="0" y="235127"/>
                </a:lnTo>
                <a:lnTo>
                  <a:pt x="73469" y="235127"/>
                </a:lnTo>
                <a:lnTo>
                  <a:pt x="223901" y="0"/>
                </a:lnTo>
                <a:close/>
              </a:path>
            </a:pathLst>
          </a:custGeom>
          <a:solidFill>
            <a:srgbClr val="012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789542" y="7024851"/>
            <a:ext cx="224154" cy="235585"/>
          </a:xfrm>
          <a:custGeom>
            <a:avLst/>
            <a:gdLst/>
            <a:ahLst/>
            <a:cxnLst/>
            <a:rect l="l" t="t" r="r" b="b"/>
            <a:pathLst>
              <a:path w="224154" h="235584">
                <a:moveTo>
                  <a:pt x="223901" y="0"/>
                </a:moveTo>
                <a:lnTo>
                  <a:pt x="150431" y="0"/>
                </a:lnTo>
                <a:lnTo>
                  <a:pt x="0" y="235127"/>
                </a:lnTo>
                <a:lnTo>
                  <a:pt x="73469" y="235127"/>
                </a:lnTo>
                <a:lnTo>
                  <a:pt x="223901" y="0"/>
                </a:lnTo>
                <a:close/>
              </a:path>
            </a:pathLst>
          </a:custGeom>
          <a:solidFill>
            <a:srgbClr val="01205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649937" y="7024851"/>
            <a:ext cx="224154" cy="235585"/>
          </a:xfrm>
          <a:custGeom>
            <a:avLst/>
            <a:gdLst/>
            <a:ahLst/>
            <a:cxnLst/>
            <a:rect l="l" t="t" r="r" b="b"/>
            <a:pathLst>
              <a:path w="224154" h="235584">
                <a:moveTo>
                  <a:pt x="223901" y="0"/>
                </a:moveTo>
                <a:lnTo>
                  <a:pt x="150431" y="0"/>
                </a:lnTo>
                <a:lnTo>
                  <a:pt x="0" y="235127"/>
                </a:lnTo>
                <a:lnTo>
                  <a:pt x="73469" y="235127"/>
                </a:lnTo>
                <a:lnTo>
                  <a:pt x="223901" y="0"/>
                </a:lnTo>
                <a:close/>
              </a:path>
            </a:pathLst>
          </a:custGeom>
          <a:solidFill>
            <a:srgbClr val="01205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504980" y="7024851"/>
            <a:ext cx="224154" cy="235585"/>
          </a:xfrm>
          <a:custGeom>
            <a:avLst/>
            <a:gdLst/>
            <a:ahLst/>
            <a:cxnLst/>
            <a:rect l="l" t="t" r="r" b="b"/>
            <a:pathLst>
              <a:path w="224154" h="235584">
                <a:moveTo>
                  <a:pt x="223901" y="0"/>
                </a:moveTo>
                <a:lnTo>
                  <a:pt x="150431" y="0"/>
                </a:lnTo>
                <a:lnTo>
                  <a:pt x="0" y="235127"/>
                </a:lnTo>
                <a:lnTo>
                  <a:pt x="73469" y="235127"/>
                </a:lnTo>
                <a:lnTo>
                  <a:pt x="223901" y="0"/>
                </a:lnTo>
                <a:close/>
              </a:path>
            </a:pathLst>
          </a:custGeom>
          <a:solidFill>
            <a:srgbClr val="01205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822" y="6751967"/>
            <a:ext cx="733958" cy="7339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029" y="441698"/>
            <a:ext cx="4628515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F2A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6981" y="2767406"/>
            <a:ext cx="7757159" cy="307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6.png"/><Relationship Id="rId18" Type="http://schemas.openxmlformats.org/officeDocument/2006/relationships/image" Target="../media/image60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9.png"/><Relationship Id="rId2" Type="http://schemas.openxmlformats.org/officeDocument/2006/relationships/image" Target="../media/image40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8.png"/><Relationship Id="rId10" Type="http://schemas.openxmlformats.org/officeDocument/2006/relationships/image" Target="../media/image49.png"/><Relationship Id="rId19" Type="http://schemas.openxmlformats.org/officeDocument/2006/relationships/image" Target="../media/image61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7.png"/><Relationship Id="rId7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-Ashish.jha@mrtours.in" TargetMode="External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mrtourandtrader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mailto:cabbooking@mrtours.i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-1"/>
            <a:ext cx="10691277" cy="7564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2999" y="3022511"/>
            <a:ext cx="28790" cy="144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9796" y="3628153"/>
            <a:ext cx="1182865" cy="10121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7101" y="5061651"/>
            <a:ext cx="103136" cy="17557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83110" y="1944060"/>
            <a:ext cx="566420" cy="609600"/>
          </a:xfrm>
          <a:custGeom>
            <a:avLst/>
            <a:gdLst/>
            <a:ahLst/>
            <a:cxnLst/>
            <a:rect l="l" t="t" r="r" b="b"/>
            <a:pathLst>
              <a:path w="566420" h="609600">
                <a:moveTo>
                  <a:pt x="541108" y="496570"/>
                </a:moveTo>
                <a:lnTo>
                  <a:pt x="444892" y="496570"/>
                </a:lnTo>
                <a:lnTo>
                  <a:pt x="455138" y="502920"/>
                </a:lnTo>
                <a:lnTo>
                  <a:pt x="462775" y="514350"/>
                </a:lnTo>
                <a:lnTo>
                  <a:pt x="465558" y="527050"/>
                </a:lnTo>
                <a:lnTo>
                  <a:pt x="465137" y="541020"/>
                </a:lnTo>
                <a:lnTo>
                  <a:pt x="461582" y="553720"/>
                </a:lnTo>
                <a:lnTo>
                  <a:pt x="454964" y="566420"/>
                </a:lnTo>
                <a:lnTo>
                  <a:pt x="450809" y="572770"/>
                </a:lnTo>
                <a:lnTo>
                  <a:pt x="442293" y="589280"/>
                </a:lnTo>
                <a:lnTo>
                  <a:pt x="440131" y="598170"/>
                </a:lnTo>
                <a:lnTo>
                  <a:pt x="438911" y="607060"/>
                </a:lnTo>
                <a:lnTo>
                  <a:pt x="439419" y="609600"/>
                </a:lnTo>
                <a:lnTo>
                  <a:pt x="441985" y="608330"/>
                </a:lnTo>
                <a:lnTo>
                  <a:pt x="446595" y="605790"/>
                </a:lnTo>
                <a:lnTo>
                  <a:pt x="456844" y="595630"/>
                </a:lnTo>
                <a:lnTo>
                  <a:pt x="466141" y="586740"/>
                </a:lnTo>
                <a:lnTo>
                  <a:pt x="471317" y="581660"/>
                </a:lnTo>
                <a:lnTo>
                  <a:pt x="477010" y="577850"/>
                </a:lnTo>
                <a:lnTo>
                  <a:pt x="483438" y="574040"/>
                </a:lnTo>
                <a:lnTo>
                  <a:pt x="484377" y="572770"/>
                </a:lnTo>
                <a:lnTo>
                  <a:pt x="486282" y="571500"/>
                </a:lnTo>
                <a:lnTo>
                  <a:pt x="492366" y="567690"/>
                </a:lnTo>
                <a:lnTo>
                  <a:pt x="500824" y="566420"/>
                </a:lnTo>
                <a:lnTo>
                  <a:pt x="513829" y="566420"/>
                </a:lnTo>
                <a:lnTo>
                  <a:pt x="514515" y="565996"/>
                </a:lnTo>
                <a:lnTo>
                  <a:pt x="514921" y="565150"/>
                </a:lnTo>
                <a:lnTo>
                  <a:pt x="515886" y="565150"/>
                </a:lnTo>
                <a:lnTo>
                  <a:pt x="516902" y="562610"/>
                </a:lnTo>
                <a:lnTo>
                  <a:pt x="518147" y="561340"/>
                </a:lnTo>
                <a:lnTo>
                  <a:pt x="526414" y="544830"/>
                </a:lnTo>
                <a:lnTo>
                  <a:pt x="545172" y="543560"/>
                </a:lnTo>
                <a:lnTo>
                  <a:pt x="547420" y="543560"/>
                </a:lnTo>
                <a:lnTo>
                  <a:pt x="547712" y="541020"/>
                </a:lnTo>
                <a:lnTo>
                  <a:pt x="548652" y="535940"/>
                </a:lnTo>
                <a:lnTo>
                  <a:pt x="549592" y="529590"/>
                </a:lnTo>
                <a:lnTo>
                  <a:pt x="549702" y="514350"/>
                </a:lnTo>
                <a:lnTo>
                  <a:pt x="549782" y="510540"/>
                </a:lnTo>
                <a:lnTo>
                  <a:pt x="547357" y="504190"/>
                </a:lnTo>
                <a:lnTo>
                  <a:pt x="541108" y="496570"/>
                </a:lnTo>
                <a:close/>
              </a:path>
              <a:path w="566420" h="609600">
                <a:moveTo>
                  <a:pt x="515514" y="565380"/>
                </a:moveTo>
                <a:lnTo>
                  <a:pt x="514515" y="565996"/>
                </a:lnTo>
                <a:lnTo>
                  <a:pt x="514311" y="566420"/>
                </a:lnTo>
                <a:lnTo>
                  <a:pt x="500824" y="566420"/>
                </a:lnTo>
                <a:lnTo>
                  <a:pt x="511124" y="567690"/>
                </a:lnTo>
                <a:lnTo>
                  <a:pt x="514705" y="567690"/>
                </a:lnTo>
                <a:lnTo>
                  <a:pt x="515514" y="565380"/>
                </a:lnTo>
                <a:close/>
              </a:path>
              <a:path w="566420" h="609600">
                <a:moveTo>
                  <a:pt x="515594" y="565150"/>
                </a:moveTo>
                <a:lnTo>
                  <a:pt x="514921" y="565150"/>
                </a:lnTo>
                <a:lnTo>
                  <a:pt x="514515" y="565996"/>
                </a:lnTo>
                <a:lnTo>
                  <a:pt x="515514" y="565380"/>
                </a:lnTo>
                <a:lnTo>
                  <a:pt x="515594" y="565150"/>
                </a:lnTo>
                <a:close/>
              </a:path>
              <a:path w="566420" h="609600">
                <a:moveTo>
                  <a:pt x="515886" y="565150"/>
                </a:moveTo>
                <a:lnTo>
                  <a:pt x="515594" y="565150"/>
                </a:lnTo>
                <a:lnTo>
                  <a:pt x="515514" y="565380"/>
                </a:lnTo>
                <a:lnTo>
                  <a:pt x="515886" y="565150"/>
                </a:lnTo>
                <a:close/>
              </a:path>
              <a:path w="566420" h="609600">
                <a:moveTo>
                  <a:pt x="487202" y="264160"/>
                </a:moveTo>
                <a:lnTo>
                  <a:pt x="138201" y="264160"/>
                </a:lnTo>
                <a:lnTo>
                  <a:pt x="149682" y="266700"/>
                </a:lnTo>
                <a:lnTo>
                  <a:pt x="160489" y="273050"/>
                </a:lnTo>
                <a:lnTo>
                  <a:pt x="161277" y="274320"/>
                </a:lnTo>
                <a:lnTo>
                  <a:pt x="166420" y="276860"/>
                </a:lnTo>
                <a:lnTo>
                  <a:pt x="171716" y="280670"/>
                </a:lnTo>
                <a:lnTo>
                  <a:pt x="175882" y="288290"/>
                </a:lnTo>
                <a:lnTo>
                  <a:pt x="177393" y="289560"/>
                </a:lnTo>
                <a:lnTo>
                  <a:pt x="184073" y="298450"/>
                </a:lnTo>
                <a:lnTo>
                  <a:pt x="186207" y="302260"/>
                </a:lnTo>
                <a:lnTo>
                  <a:pt x="189349" y="308610"/>
                </a:lnTo>
                <a:lnTo>
                  <a:pt x="190890" y="316230"/>
                </a:lnTo>
                <a:lnTo>
                  <a:pt x="191265" y="322580"/>
                </a:lnTo>
                <a:lnTo>
                  <a:pt x="190906" y="327660"/>
                </a:lnTo>
                <a:lnTo>
                  <a:pt x="190474" y="331470"/>
                </a:lnTo>
                <a:lnTo>
                  <a:pt x="187197" y="356870"/>
                </a:lnTo>
                <a:lnTo>
                  <a:pt x="187223" y="373380"/>
                </a:lnTo>
                <a:lnTo>
                  <a:pt x="188302" y="379730"/>
                </a:lnTo>
                <a:lnTo>
                  <a:pt x="190423" y="381000"/>
                </a:lnTo>
                <a:lnTo>
                  <a:pt x="190779" y="381000"/>
                </a:lnTo>
                <a:lnTo>
                  <a:pt x="195402" y="382270"/>
                </a:lnTo>
                <a:lnTo>
                  <a:pt x="197383" y="383540"/>
                </a:lnTo>
                <a:lnTo>
                  <a:pt x="199212" y="384810"/>
                </a:lnTo>
                <a:lnTo>
                  <a:pt x="205048" y="388620"/>
                </a:lnTo>
                <a:lnTo>
                  <a:pt x="210015" y="393700"/>
                </a:lnTo>
                <a:lnTo>
                  <a:pt x="214097" y="400050"/>
                </a:lnTo>
                <a:lnTo>
                  <a:pt x="217284" y="405130"/>
                </a:lnTo>
                <a:lnTo>
                  <a:pt x="220408" y="411480"/>
                </a:lnTo>
                <a:lnTo>
                  <a:pt x="223862" y="417830"/>
                </a:lnTo>
                <a:lnTo>
                  <a:pt x="250812" y="439420"/>
                </a:lnTo>
                <a:lnTo>
                  <a:pt x="259537" y="443230"/>
                </a:lnTo>
                <a:lnTo>
                  <a:pt x="291679" y="469900"/>
                </a:lnTo>
                <a:lnTo>
                  <a:pt x="292430" y="486410"/>
                </a:lnTo>
                <a:lnTo>
                  <a:pt x="290956" y="494030"/>
                </a:lnTo>
                <a:lnTo>
                  <a:pt x="282295" y="514350"/>
                </a:lnTo>
                <a:lnTo>
                  <a:pt x="278066" y="525780"/>
                </a:lnTo>
                <a:lnTo>
                  <a:pt x="275805" y="533400"/>
                </a:lnTo>
                <a:lnTo>
                  <a:pt x="273380" y="544830"/>
                </a:lnTo>
                <a:lnTo>
                  <a:pt x="273011" y="547370"/>
                </a:lnTo>
                <a:lnTo>
                  <a:pt x="272922" y="549910"/>
                </a:lnTo>
                <a:lnTo>
                  <a:pt x="280047" y="547370"/>
                </a:lnTo>
                <a:lnTo>
                  <a:pt x="286626" y="544830"/>
                </a:lnTo>
                <a:lnTo>
                  <a:pt x="297218" y="543560"/>
                </a:lnTo>
                <a:lnTo>
                  <a:pt x="312381" y="543560"/>
                </a:lnTo>
                <a:lnTo>
                  <a:pt x="312632" y="535940"/>
                </a:lnTo>
                <a:lnTo>
                  <a:pt x="312518" y="527050"/>
                </a:lnTo>
                <a:lnTo>
                  <a:pt x="311975" y="500380"/>
                </a:lnTo>
                <a:lnTo>
                  <a:pt x="332206" y="500380"/>
                </a:lnTo>
                <a:lnTo>
                  <a:pt x="335140" y="499110"/>
                </a:lnTo>
                <a:lnTo>
                  <a:pt x="338035" y="499110"/>
                </a:lnTo>
                <a:lnTo>
                  <a:pt x="346070" y="496570"/>
                </a:lnTo>
                <a:lnTo>
                  <a:pt x="541108" y="496570"/>
                </a:lnTo>
                <a:lnTo>
                  <a:pt x="540067" y="495300"/>
                </a:lnTo>
                <a:lnTo>
                  <a:pt x="537883" y="492760"/>
                </a:lnTo>
                <a:lnTo>
                  <a:pt x="536016" y="490220"/>
                </a:lnTo>
                <a:lnTo>
                  <a:pt x="526618" y="445770"/>
                </a:lnTo>
                <a:lnTo>
                  <a:pt x="526300" y="434340"/>
                </a:lnTo>
                <a:lnTo>
                  <a:pt x="524586" y="422910"/>
                </a:lnTo>
                <a:lnTo>
                  <a:pt x="508838" y="381000"/>
                </a:lnTo>
                <a:lnTo>
                  <a:pt x="506818" y="364490"/>
                </a:lnTo>
                <a:lnTo>
                  <a:pt x="508029" y="350520"/>
                </a:lnTo>
                <a:lnTo>
                  <a:pt x="511328" y="337820"/>
                </a:lnTo>
                <a:lnTo>
                  <a:pt x="515993" y="326390"/>
                </a:lnTo>
                <a:lnTo>
                  <a:pt x="521296" y="313690"/>
                </a:lnTo>
                <a:lnTo>
                  <a:pt x="526707" y="302260"/>
                </a:lnTo>
                <a:lnTo>
                  <a:pt x="530021" y="293370"/>
                </a:lnTo>
                <a:lnTo>
                  <a:pt x="530351" y="290830"/>
                </a:lnTo>
                <a:lnTo>
                  <a:pt x="529996" y="289560"/>
                </a:lnTo>
                <a:lnTo>
                  <a:pt x="526414" y="289560"/>
                </a:lnTo>
                <a:lnTo>
                  <a:pt x="522909" y="288290"/>
                </a:lnTo>
                <a:lnTo>
                  <a:pt x="515705" y="287020"/>
                </a:lnTo>
                <a:lnTo>
                  <a:pt x="508336" y="284480"/>
                </a:lnTo>
                <a:lnTo>
                  <a:pt x="501110" y="280670"/>
                </a:lnTo>
                <a:lnTo>
                  <a:pt x="494334" y="275590"/>
                </a:lnTo>
                <a:lnTo>
                  <a:pt x="487996" y="266700"/>
                </a:lnTo>
                <a:lnTo>
                  <a:pt x="487202" y="264160"/>
                </a:lnTo>
                <a:close/>
              </a:path>
              <a:path w="566420" h="609600">
                <a:moveTo>
                  <a:pt x="312331" y="543560"/>
                </a:moveTo>
                <a:lnTo>
                  <a:pt x="297218" y="543560"/>
                </a:lnTo>
                <a:lnTo>
                  <a:pt x="310032" y="544830"/>
                </a:lnTo>
                <a:lnTo>
                  <a:pt x="312331" y="543560"/>
                </a:lnTo>
                <a:close/>
              </a:path>
              <a:path w="566420" h="609600">
                <a:moveTo>
                  <a:pt x="433891" y="496570"/>
                </a:moveTo>
                <a:lnTo>
                  <a:pt x="355582" y="496570"/>
                </a:lnTo>
                <a:lnTo>
                  <a:pt x="365116" y="500380"/>
                </a:lnTo>
                <a:lnTo>
                  <a:pt x="373214" y="508000"/>
                </a:lnTo>
                <a:lnTo>
                  <a:pt x="375335" y="511810"/>
                </a:lnTo>
                <a:lnTo>
                  <a:pt x="382625" y="532130"/>
                </a:lnTo>
                <a:lnTo>
                  <a:pt x="385952" y="533400"/>
                </a:lnTo>
                <a:lnTo>
                  <a:pt x="388035" y="533400"/>
                </a:lnTo>
                <a:lnTo>
                  <a:pt x="394779" y="527050"/>
                </a:lnTo>
                <a:lnTo>
                  <a:pt x="398564" y="519430"/>
                </a:lnTo>
                <a:lnTo>
                  <a:pt x="402793" y="504190"/>
                </a:lnTo>
                <a:lnTo>
                  <a:pt x="413626" y="497840"/>
                </a:lnTo>
                <a:lnTo>
                  <a:pt x="423989" y="497840"/>
                </a:lnTo>
                <a:lnTo>
                  <a:pt x="433891" y="496570"/>
                </a:lnTo>
                <a:close/>
              </a:path>
              <a:path w="566420" h="609600">
                <a:moveTo>
                  <a:pt x="482438" y="241300"/>
                </a:moveTo>
                <a:lnTo>
                  <a:pt x="93433" y="241300"/>
                </a:lnTo>
                <a:lnTo>
                  <a:pt x="110794" y="247650"/>
                </a:lnTo>
                <a:lnTo>
                  <a:pt x="120484" y="256540"/>
                </a:lnTo>
                <a:lnTo>
                  <a:pt x="122351" y="257810"/>
                </a:lnTo>
                <a:lnTo>
                  <a:pt x="128244" y="265430"/>
                </a:lnTo>
                <a:lnTo>
                  <a:pt x="129260" y="266700"/>
                </a:lnTo>
                <a:lnTo>
                  <a:pt x="129908" y="266700"/>
                </a:lnTo>
                <a:lnTo>
                  <a:pt x="134302" y="265430"/>
                </a:lnTo>
                <a:lnTo>
                  <a:pt x="138201" y="264160"/>
                </a:lnTo>
                <a:lnTo>
                  <a:pt x="487202" y="264160"/>
                </a:lnTo>
                <a:lnTo>
                  <a:pt x="484422" y="255270"/>
                </a:lnTo>
                <a:lnTo>
                  <a:pt x="482715" y="245110"/>
                </a:lnTo>
                <a:lnTo>
                  <a:pt x="482438" y="241300"/>
                </a:lnTo>
                <a:close/>
              </a:path>
              <a:path w="566420" h="609600">
                <a:moveTo>
                  <a:pt x="481450" y="227330"/>
                </a:moveTo>
                <a:lnTo>
                  <a:pt x="52019" y="227330"/>
                </a:lnTo>
                <a:lnTo>
                  <a:pt x="66344" y="232410"/>
                </a:lnTo>
                <a:lnTo>
                  <a:pt x="76326" y="246380"/>
                </a:lnTo>
                <a:lnTo>
                  <a:pt x="78181" y="248920"/>
                </a:lnTo>
                <a:lnTo>
                  <a:pt x="78587" y="250190"/>
                </a:lnTo>
                <a:lnTo>
                  <a:pt x="82422" y="246380"/>
                </a:lnTo>
                <a:lnTo>
                  <a:pt x="93433" y="241300"/>
                </a:lnTo>
                <a:lnTo>
                  <a:pt x="482438" y="241300"/>
                </a:lnTo>
                <a:lnTo>
                  <a:pt x="481977" y="234950"/>
                </a:lnTo>
                <a:lnTo>
                  <a:pt x="481622" y="228600"/>
                </a:lnTo>
                <a:lnTo>
                  <a:pt x="481450" y="227330"/>
                </a:lnTo>
                <a:close/>
              </a:path>
              <a:path w="566420" h="609600">
                <a:moveTo>
                  <a:pt x="32588" y="132080"/>
                </a:moveTo>
                <a:lnTo>
                  <a:pt x="25742" y="135890"/>
                </a:lnTo>
                <a:lnTo>
                  <a:pt x="18110" y="142240"/>
                </a:lnTo>
                <a:lnTo>
                  <a:pt x="2031" y="151130"/>
                </a:lnTo>
                <a:lnTo>
                  <a:pt x="63" y="154940"/>
                </a:lnTo>
                <a:lnTo>
                  <a:pt x="0" y="156210"/>
                </a:lnTo>
                <a:lnTo>
                  <a:pt x="279" y="156210"/>
                </a:lnTo>
                <a:lnTo>
                  <a:pt x="2641" y="157480"/>
                </a:lnTo>
                <a:lnTo>
                  <a:pt x="15417" y="161290"/>
                </a:lnTo>
                <a:lnTo>
                  <a:pt x="23139" y="166370"/>
                </a:lnTo>
                <a:lnTo>
                  <a:pt x="29768" y="179070"/>
                </a:lnTo>
                <a:lnTo>
                  <a:pt x="30022" y="186690"/>
                </a:lnTo>
                <a:lnTo>
                  <a:pt x="27482" y="191770"/>
                </a:lnTo>
                <a:lnTo>
                  <a:pt x="25628" y="196850"/>
                </a:lnTo>
                <a:lnTo>
                  <a:pt x="22491" y="204470"/>
                </a:lnTo>
                <a:lnTo>
                  <a:pt x="20485" y="209550"/>
                </a:lnTo>
                <a:lnTo>
                  <a:pt x="17271" y="218440"/>
                </a:lnTo>
                <a:lnTo>
                  <a:pt x="15455" y="222250"/>
                </a:lnTo>
                <a:lnTo>
                  <a:pt x="15506" y="226060"/>
                </a:lnTo>
                <a:lnTo>
                  <a:pt x="16433" y="226060"/>
                </a:lnTo>
                <a:lnTo>
                  <a:pt x="29184" y="229870"/>
                </a:lnTo>
                <a:lnTo>
                  <a:pt x="35445" y="232410"/>
                </a:lnTo>
                <a:lnTo>
                  <a:pt x="37541" y="232410"/>
                </a:lnTo>
                <a:lnTo>
                  <a:pt x="42379" y="229870"/>
                </a:lnTo>
                <a:lnTo>
                  <a:pt x="52019" y="227330"/>
                </a:lnTo>
                <a:lnTo>
                  <a:pt x="481450" y="227330"/>
                </a:lnTo>
                <a:lnTo>
                  <a:pt x="481279" y="226060"/>
                </a:lnTo>
                <a:lnTo>
                  <a:pt x="480272" y="214630"/>
                </a:lnTo>
                <a:lnTo>
                  <a:pt x="480218" y="213360"/>
                </a:lnTo>
                <a:lnTo>
                  <a:pt x="135163" y="213360"/>
                </a:lnTo>
                <a:lnTo>
                  <a:pt x="124345" y="210820"/>
                </a:lnTo>
                <a:lnTo>
                  <a:pt x="115982" y="204470"/>
                </a:lnTo>
                <a:lnTo>
                  <a:pt x="112750" y="194310"/>
                </a:lnTo>
                <a:lnTo>
                  <a:pt x="112690" y="185420"/>
                </a:lnTo>
                <a:lnTo>
                  <a:pt x="113842" y="177800"/>
                </a:lnTo>
                <a:lnTo>
                  <a:pt x="114630" y="173990"/>
                </a:lnTo>
                <a:lnTo>
                  <a:pt x="118329" y="162560"/>
                </a:lnTo>
                <a:lnTo>
                  <a:pt x="77323" y="162560"/>
                </a:lnTo>
                <a:lnTo>
                  <a:pt x="71361" y="161290"/>
                </a:lnTo>
                <a:lnTo>
                  <a:pt x="66846" y="157480"/>
                </a:lnTo>
                <a:lnTo>
                  <a:pt x="63639" y="149860"/>
                </a:lnTo>
                <a:lnTo>
                  <a:pt x="60629" y="144780"/>
                </a:lnTo>
                <a:lnTo>
                  <a:pt x="55991" y="139700"/>
                </a:lnTo>
                <a:lnTo>
                  <a:pt x="49566" y="135890"/>
                </a:lnTo>
                <a:lnTo>
                  <a:pt x="41198" y="133350"/>
                </a:lnTo>
                <a:lnTo>
                  <a:pt x="32588" y="132080"/>
                </a:lnTo>
                <a:close/>
              </a:path>
              <a:path w="566420" h="609600">
                <a:moveTo>
                  <a:pt x="193370" y="134620"/>
                </a:moveTo>
                <a:lnTo>
                  <a:pt x="192747" y="134620"/>
                </a:lnTo>
                <a:lnTo>
                  <a:pt x="186271" y="144780"/>
                </a:lnTo>
                <a:lnTo>
                  <a:pt x="166814" y="191770"/>
                </a:lnTo>
                <a:lnTo>
                  <a:pt x="163372" y="196850"/>
                </a:lnTo>
                <a:lnTo>
                  <a:pt x="155862" y="204470"/>
                </a:lnTo>
                <a:lnTo>
                  <a:pt x="146064" y="210820"/>
                </a:lnTo>
                <a:lnTo>
                  <a:pt x="135163" y="213360"/>
                </a:lnTo>
                <a:lnTo>
                  <a:pt x="480218" y="213360"/>
                </a:lnTo>
                <a:lnTo>
                  <a:pt x="479840" y="204470"/>
                </a:lnTo>
                <a:lnTo>
                  <a:pt x="479888" y="191770"/>
                </a:lnTo>
                <a:lnTo>
                  <a:pt x="480201" y="185420"/>
                </a:lnTo>
                <a:lnTo>
                  <a:pt x="290106" y="185420"/>
                </a:lnTo>
                <a:lnTo>
                  <a:pt x="277641" y="182880"/>
                </a:lnTo>
                <a:lnTo>
                  <a:pt x="271900" y="179070"/>
                </a:lnTo>
                <a:lnTo>
                  <a:pt x="266928" y="175260"/>
                </a:lnTo>
                <a:lnTo>
                  <a:pt x="264325" y="171450"/>
                </a:lnTo>
                <a:lnTo>
                  <a:pt x="261696" y="170180"/>
                </a:lnTo>
                <a:lnTo>
                  <a:pt x="254533" y="166370"/>
                </a:lnTo>
                <a:lnTo>
                  <a:pt x="225856" y="166370"/>
                </a:lnTo>
                <a:lnTo>
                  <a:pt x="214947" y="163830"/>
                </a:lnTo>
                <a:lnTo>
                  <a:pt x="207565" y="158750"/>
                </a:lnTo>
                <a:lnTo>
                  <a:pt x="202864" y="152400"/>
                </a:lnTo>
                <a:lnTo>
                  <a:pt x="199999" y="144780"/>
                </a:lnTo>
                <a:lnTo>
                  <a:pt x="198005" y="138430"/>
                </a:lnTo>
                <a:lnTo>
                  <a:pt x="196849" y="137160"/>
                </a:lnTo>
                <a:lnTo>
                  <a:pt x="193370" y="134620"/>
                </a:lnTo>
                <a:close/>
              </a:path>
              <a:path w="566420" h="609600">
                <a:moveTo>
                  <a:pt x="382282" y="64770"/>
                </a:moveTo>
                <a:lnTo>
                  <a:pt x="374688" y="64770"/>
                </a:lnTo>
                <a:lnTo>
                  <a:pt x="365163" y="68580"/>
                </a:lnTo>
                <a:lnTo>
                  <a:pt x="357695" y="77470"/>
                </a:lnTo>
                <a:lnTo>
                  <a:pt x="347497" y="88900"/>
                </a:lnTo>
                <a:lnTo>
                  <a:pt x="344398" y="92709"/>
                </a:lnTo>
                <a:lnTo>
                  <a:pt x="343941" y="92709"/>
                </a:lnTo>
                <a:lnTo>
                  <a:pt x="344843" y="93980"/>
                </a:lnTo>
                <a:lnTo>
                  <a:pt x="351345" y="100330"/>
                </a:lnTo>
                <a:lnTo>
                  <a:pt x="362965" y="118109"/>
                </a:lnTo>
                <a:lnTo>
                  <a:pt x="366083" y="135890"/>
                </a:lnTo>
                <a:lnTo>
                  <a:pt x="366200" y="138430"/>
                </a:lnTo>
                <a:lnTo>
                  <a:pt x="365671" y="144780"/>
                </a:lnTo>
                <a:lnTo>
                  <a:pt x="359498" y="152400"/>
                </a:lnTo>
                <a:lnTo>
                  <a:pt x="351802" y="153670"/>
                </a:lnTo>
                <a:lnTo>
                  <a:pt x="350685" y="153670"/>
                </a:lnTo>
                <a:lnTo>
                  <a:pt x="345351" y="154940"/>
                </a:lnTo>
                <a:lnTo>
                  <a:pt x="339534" y="158750"/>
                </a:lnTo>
                <a:lnTo>
                  <a:pt x="331292" y="162560"/>
                </a:lnTo>
                <a:lnTo>
                  <a:pt x="319443" y="171450"/>
                </a:lnTo>
                <a:lnTo>
                  <a:pt x="315429" y="173990"/>
                </a:lnTo>
                <a:lnTo>
                  <a:pt x="298627" y="185420"/>
                </a:lnTo>
                <a:lnTo>
                  <a:pt x="480201" y="185420"/>
                </a:lnTo>
                <a:lnTo>
                  <a:pt x="480390" y="181610"/>
                </a:lnTo>
                <a:lnTo>
                  <a:pt x="482423" y="168910"/>
                </a:lnTo>
                <a:lnTo>
                  <a:pt x="486397" y="156210"/>
                </a:lnTo>
                <a:lnTo>
                  <a:pt x="492295" y="146050"/>
                </a:lnTo>
                <a:lnTo>
                  <a:pt x="500100" y="135890"/>
                </a:lnTo>
                <a:lnTo>
                  <a:pt x="505836" y="130809"/>
                </a:lnTo>
                <a:lnTo>
                  <a:pt x="511354" y="124459"/>
                </a:lnTo>
                <a:lnTo>
                  <a:pt x="516779" y="118109"/>
                </a:lnTo>
                <a:lnTo>
                  <a:pt x="529043" y="104140"/>
                </a:lnTo>
                <a:lnTo>
                  <a:pt x="542632" y="91440"/>
                </a:lnTo>
                <a:lnTo>
                  <a:pt x="545274" y="87630"/>
                </a:lnTo>
                <a:lnTo>
                  <a:pt x="539618" y="74930"/>
                </a:lnTo>
                <a:lnTo>
                  <a:pt x="400533" y="74930"/>
                </a:lnTo>
                <a:lnTo>
                  <a:pt x="393318" y="73659"/>
                </a:lnTo>
                <a:lnTo>
                  <a:pt x="389610" y="71120"/>
                </a:lnTo>
                <a:lnTo>
                  <a:pt x="382866" y="66040"/>
                </a:lnTo>
                <a:lnTo>
                  <a:pt x="382282" y="64770"/>
                </a:lnTo>
                <a:close/>
              </a:path>
              <a:path w="566420" h="609600">
                <a:moveTo>
                  <a:pt x="252145" y="165100"/>
                </a:moveTo>
                <a:lnTo>
                  <a:pt x="230403" y="166370"/>
                </a:lnTo>
                <a:lnTo>
                  <a:pt x="254533" y="166370"/>
                </a:lnTo>
                <a:lnTo>
                  <a:pt x="252145" y="165100"/>
                </a:lnTo>
                <a:close/>
              </a:path>
              <a:path w="566420" h="609600">
                <a:moveTo>
                  <a:pt x="119824" y="153670"/>
                </a:moveTo>
                <a:lnTo>
                  <a:pt x="114630" y="154940"/>
                </a:lnTo>
                <a:lnTo>
                  <a:pt x="102374" y="154940"/>
                </a:lnTo>
                <a:lnTo>
                  <a:pt x="100177" y="156210"/>
                </a:lnTo>
                <a:lnTo>
                  <a:pt x="89687" y="161290"/>
                </a:lnTo>
                <a:lnTo>
                  <a:pt x="84874" y="162560"/>
                </a:lnTo>
                <a:lnTo>
                  <a:pt x="118329" y="162560"/>
                </a:lnTo>
                <a:lnTo>
                  <a:pt x="119151" y="160020"/>
                </a:lnTo>
                <a:lnTo>
                  <a:pt x="119646" y="156210"/>
                </a:lnTo>
                <a:lnTo>
                  <a:pt x="119824" y="153670"/>
                </a:lnTo>
                <a:close/>
              </a:path>
              <a:path w="566420" h="609600">
                <a:moveTo>
                  <a:pt x="474065" y="0"/>
                </a:moveTo>
                <a:lnTo>
                  <a:pt x="473214" y="1270"/>
                </a:lnTo>
                <a:lnTo>
                  <a:pt x="471246" y="3809"/>
                </a:lnTo>
                <a:lnTo>
                  <a:pt x="469836" y="6350"/>
                </a:lnTo>
                <a:lnTo>
                  <a:pt x="468274" y="7620"/>
                </a:lnTo>
                <a:lnTo>
                  <a:pt x="463283" y="13970"/>
                </a:lnTo>
                <a:lnTo>
                  <a:pt x="457606" y="19050"/>
                </a:lnTo>
                <a:lnTo>
                  <a:pt x="448221" y="24130"/>
                </a:lnTo>
                <a:lnTo>
                  <a:pt x="435762" y="26670"/>
                </a:lnTo>
                <a:lnTo>
                  <a:pt x="432244" y="27940"/>
                </a:lnTo>
                <a:lnTo>
                  <a:pt x="430301" y="31750"/>
                </a:lnTo>
                <a:lnTo>
                  <a:pt x="429094" y="40640"/>
                </a:lnTo>
                <a:lnTo>
                  <a:pt x="423595" y="58420"/>
                </a:lnTo>
                <a:lnTo>
                  <a:pt x="420039" y="63500"/>
                </a:lnTo>
                <a:lnTo>
                  <a:pt x="414410" y="69850"/>
                </a:lnTo>
                <a:lnTo>
                  <a:pt x="407736" y="73659"/>
                </a:lnTo>
                <a:lnTo>
                  <a:pt x="400533" y="74930"/>
                </a:lnTo>
                <a:lnTo>
                  <a:pt x="539618" y="74930"/>
                </a:lnTo>
                <a:lnTo>
                  <a:pt x="537921" y="71120"/>
                </a:lnTo>
                <a:lnTo>
                  <a:pt x="545109" y="54609"/>
                </a:lnTo>
                <a:lnTo>
                  <a:pt x="559815" y="46990"/>
                </a:lnTo>
                <a:lnTo>
                  <a:pt x="560831" y="45720"/>
                </a:lnTo>
                <a:lnTo>
                  <a:pt x="566381" y="43180"/>
                </a:lnTo>
                <a:lnTo>
                  <a:pt x="560298" y="39370"/>
                </a:lnTo>
                <a:lnTo>
                  <a:pt x="552043" y="35559"/>
                </a:lnTo>
                <a:lnTo>
                  <a:pt x="528106" y="35559"/>
                </a:lnTo>
                <a:lnTo>
                  <a:pt x="519407" y="30480"/>
                </a:lnTo>
                <a:lnTo>
                  <a:pt x="513095" y="24130"/>
                </a:lnTo>
                <a:lnTo>
                  <a:pt x="508482" y="17780"/>
                </a:lnTo>
                <a:lnTo>
                  <a:pt x="505447" y="12700"/>
                </a:lnTo>
                <a:lnTo>
                  <a:pt x="501395" y="7620"/>
                </a:lnTo>
                <a:lnTo>
                  <a:pt x="497954" y="7620"/>
                </a:lnTo>
                <a:lnTo>
                  <a:pt x="486613" y="5080"/>
                </a:lnTo>
                <a:lnTo>
                  <a:pt x="480047" y="3809"/>
                </a:lnTo>
                <a:lnTo>
                  <a:pt x="474065" y="0"/>
                </a:lnTo>
                <a:close/>
              </a:path>
              <a:path w="566420" h="609600">
                <a:moveTo>
                  <a:pt x="547725" y="34290"/>
                </a:moveTo>
                <a:lnTo>
                  <a:pt x="539876" y="35559"/>
                </a:lnTo>
                <a:lnTo>
                  <a:pt x="552043" y="35559"/>
                </a:lnTo>
                <a:lnTo>
                  <a:pt x="547725" y="34290"/>
                </a:lnTo>
                <a:close/>
              </a:path>
            </a:pathLst>
          </a:custGeom>
          <a:solidFill>
            <a:srgbClr val="9CA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975344" y="966530"/>
            <a:ext cx="4079240" cy="5782310"/>
            <a:chOff x="2975344" y="966530"/>
            <a:chExt cx="4079240" cy="578231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1819" y="3333089"/>
              <a:ext cx="31521" cy="287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1419" y="2729603"/>
              <a:ext cx="2008432" cy="23076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1413" y="3130257"/>
              <a:ext cx="6248" cy="9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5344" y="966530"/>
              <a:ext cx="4078931" cy="5782223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74735" y="2026875"/>
            <a:ext cx="1396199" cy="160306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33997" y="3660139"/>
            <a:ext cx="19964" cy="1037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6461752" y="2623247"/>
            <a:ext cx="729615" cy="1149350"/>
          </a:xfrm>
          <a:custGeom>
            <a:avLst/>
            <a:gdLst/>
            <a:ahLst/>
            <a:cxnLst/>
            <a:rect l="l" t="t" r="r" b="b"/>
            <a:pathLst>
              <a:path w="729615" h="1149350">
                <a:moveTo>
                  <a:pt x="546417" y="0"/>
                </a:moveTo>
                <a:lnTo>
                  <a:pt x="536768" y="8959"/>
                </a:lnTo>
                <a:lnTo>
                  <a:pt x="526788" y="16292"/>
                </a:lnTo>
                <a:lnTo>
                  <a:pt x="515195" y="21270"/>
                </a:lnTo>
                <a:lnTo>
                  <a:pt x="501891" y="22034"/>
                </a:lnTo>
                <a:lnTo>
                  <a:pt x="498716" y="21577"/>
                </a:lnTo>
                <a:lnTo>
                  <a:pt x="483095" y="17894"/>
                </a:lnTo>
                <a:lnTo>
                  <a:pt x="474713" y="20091"/>
                </a:lnTo>
                <a:lnTo>
                  <a:pt x="456323" y="30327"/>
                </a:lnTo>
                <a:lnTo>
                  <a:pt x="449707" y="31927"/>
                </a:lnTo>
                <a:lnTo>
                  <a:pt x="441871" y="33177"/>
                </a:lnTo>
                <a:lnTo>
                  <a:pt x="434201" y="33277"/>
                </a:lnTo>
                <a:lnTo>
                  <a:pt x="426734" y="32552"/>
                </a:lnTo>
                <a:lnTo>
                  <a:pt x="415912" y="30632"/>
                </a:lnTo>
                <a:lnTo>
                  <a:pt x="399681" y="26288"/>
                </a:lnTo>
                <a:lnTo>
                  <a:pt x="395351" y="26060"/>
                </a:lnTo>
                <a:lnTo>
                  <a:pt x="403280" y="39686"/>
                </a:lnTo>
                <a:lnTo>
                  <a:pt x="408730" y="54451"/>
                </a:lnTo>
                <a:lnTo>
                  <a:pt x="410742" y="70215"/>
                </a:lnTo>
                <a:lnTo>
                  <a:pt x="408355" y="86842"/>
                </a:lnTo>
                <a:lnTo>
                  <a:pt x="402923" y="103660"/>
                </a:lnTo>
                <a:lnTo>
                  <a:pt x="397129" y="120383"/>
                </a:lnTo>
                <a:lnTo>
                  <a:pt x="400735" y="124066"/>
                </a:lnTo>
                <a:lnTo>
                  <a:pt x="408929" y="134444"/>
                </a:lnTo>
                <a:lnTo>
                  <a:pt x="414051" y="146553"/>
                </a:lnTo>
                <a:lnTo>
                  <a:pt x="415944" y="159826"/>
                </a:lnTo>
                <a:lnTo>
                  <a:pt x="414451" y="173697"/>
                </a:lnTo>
                <a:lnTo>
                  <a:pt x="392038" y="210933"/>
                </a:lnTo>
                <a:lnTo>
                  <a:pt x="386092" y="215290"/>
                </a:lnTo>
                <a:lnTo>
                  <a:pt x="373002" y="226208"/>
                </a:lnTo>
                <a:lnTo>
                  <a:pt x="363504" y="237466"/>
                </a:lnTo>
                <a:lnTo>
                  <a:pt x="357623" y="249021"/>
                </a:lnTo>
                <a:lnTo>
                  <a:pt x="355384" y="260832"/>
                </a:lnTo>
                <a:lnTo>
                  <a:pt x="355180" y="266915"/>
                </a:lnTo>
                <a:lnTo>
                  <a:pt x="357797" y="272110"/>
                </a:lnTo>
                <a:lnTo>
                  <a:pt x="361353" y="277329"/>
                </a:lnTo>
                <a:lnTo>
                  <a:pt x="368350" y="285089"/>
                </a:lnTo>
                <a:lnTo>
                  <a:pt x="374065" y="293027"/>
                </a:lnTo>
                <a:lnTo>
                  <a:pt x="379666" y="309333"/>
                </a:lnTo>
                <a:lnTo>
                  <a:pt x="382270" y="316141"/>
                </a:lnTo>
                <a:lnTo>
                  <a:pt x="393496" y="331101"/>
                </a:lnTo>
                <a:lnTo>
                  <a:pt x="400180" y="344097"/>
                </a:lnTo>
                <a:lnTo>
                  <a:pt x="392087" y="383565"/>
                </a:lnTo>
                <a:lnTo>
                  <a:pt x="371475" y="394665"/>
                </a:lnTo>
                <a:lnTo>
                  <a:pt x="355612" y="393357"/>
                </a:lnTo>
                <a:lnTo>
                  <a:pt x="350964" y="399630"/>
                </a:lnTo>
                <a:lnTo>
                  <a:pt x="350342" y="402196"/>
                </a:lnTo>
                <a:lnTo>
                  <a:pt x="351243" y="407174"/>
                </a:lnTo>
                <a:lnTo>
                  <a:pt x="360400" y="420001"/>
                </a:lnTo>
                <a:lnTo>
                  <a:pt x="361492" y="423570"/>
                </a:lnTo>
                <a:lnTo>
                  <a:pt x="362064" y="429399"/>
                </a:lnTo>
                <a:lnTo>
                  <a:pt x="364974" y="436318"/>
                </a:lnTo>
                <a:lnTo>
                  <a:pt x="367464" y="443633"/>
                </a:lnTo>
                <a:lnTo>
                  <a:pt x="369493" y="451209"/>
                </a:lnTo>
                <a:lnTo>
                  <a:pt x="371017" y="458914"/>
                </a:lnTo>
                <a:lnTo>
                  <a:pt x="372160" y="466013"/>
                </a:lnTo>
                <a:lnTo>
                  <a:pt x="370319" y="484187"/>
                </a:lnTo>
                <a:lnTo>
                  <a:pt x="375996" y="488784"/>
                </a:lnTo>
                <a:lnTo>
                  <a:pt x="378625" y="491413"/>
                </a:lnTo>
                <a:lnTo>
                  <a:pt x="385254" y="499833"/>
                </a:lnTo>
                <a:lnTo>
                  <a:pt x="387896" y="508800"/>
                </a:lnTo>
                <a:lnTo>
                  <a:pt x="380682" y="520026"/>
                </a:lnTo>
                <a:lnTo>
                  <a:pt x="376847" y="522173"/>
                </a:lnTo>
                <a:lnTo>
                  <a:pt x="373621" y="523544"/>
                </a:lnTo>
                <a:lnTo>
                  <a:pt x="378231" y="529348"/>
                </a:lnTo>
                <a:lnTo>
                  <a:pt x="382193" y="535787"/>
                </a:lnTo>
                <a:lnTo>
                  <a:pt x="385267" y="542378"/>
                </a:lnTo>
                <a:lnTo>
                  <a:pt x="387313" y="549151"/>
                </a:lnTo>
                <a:lnTo>
                  <a:pt x="387429" y="556077"/>
                </a:lnTo>
                <a:lnTo>
                  <a:pt x="385692" y="562529"/>
                </a:lnTo>
                <a:lnTo>
                  <a:pt x="382181" y="567880"/>
                </a:lnTo>
                <a:lnTo>
                  <a:pt x="379234" y="570979"/>
                </a:lnTo>
                <a:lnTo>
                  <a:pt x="375412" y="572706"/>
                </a:lnTo>
                <a:lnTo>
                  <a:pt x="371246" y="572935"/>
                </a:lnTo>
                <a:lnTo>
                  <a:pt x="374269" y="579500"/>
                </a:lnTo>
                <a:lnTo>
                  <a:pt x="376669" y="587311"/>
                </a:lnTo>
                <a:lnTo>
                  <a:pt x="375818" y="596798"/>
                </a:lnTo>
                <a:lnTo>
                  <a:pt x="374819" y="604738"/>
                </a:lnTo>
                <a:lnTo>
                  <a:pt x="358140" y="630034"/>
                </a:lnTo>
                <a:lnTo>
                  <a:pt x="359778" y="633577"/>
                </a:lnTo>
                <a:lnTo>
                  <a:pt x="318909" y="663816"/>
                </a:lnTo>
                <a:lnTo>
                  <a:pt x="315937" y="668007"/>
                </a:lnTo>
                <a:lnTo>
                  <a:pt x="311543" y="674789"/>
                </a:lnTo>
                <a:lnTo>
                  <a:pt x="306793" y="678522"/>
                </a:lnTo>
                <a:lnTo>
                  <a:pt x="299427" y="683780"/>
                </a:lnTo>
                <a:lnTo>
                  <a:pt x="293992" y="694270"/>
                </a:lnTo>
                <a:lnTo>
                  <a:pt x="286054" y="696036"/>
                </a:lnTo>
                <a:lnTo>
                  <a:pt x="285178" y="696048"/>
                </a:lnTo>
                <a:lnTo>
                  <a:pt x="285115" y="706805"/>
                </a:lnTo>
                <a:lnTo>
                  <a:pt x="257262" y="731334"/>
                </a:lnTo>
                <a:lnTo>
                  <a:pt x="250519" y="731120"/>
                </a:lnTo>
                <a:lnTo>
                  <a:pt x="242951" y="727138"/>
                </a:lnTo>
                <a:lnTo>
                  <a:pt x="240728" y="725017"/>
                </a:lnTo>
                <a:lnTo>
                  <a:pt x="239852" y="723912"/>
                </a:lnTo>
                <a:lnTo>
                  <a:pt x="237528" y="727862"/>
                </a:lnTo>
                <a:lnTo>
                  <a:pt x="235762" y="729576"/>
                </a:lnTo>
                <a:lnTo>
                  <a:pt x="230872" y="732853"/>
                </a:lnTo>
                <a:lnTo>
                  <a:pt x="225417" y="733745"/>
                </a:lnTo>
                <a:lnTo>
                  <a:pt x="219416" y="732252"/>
                </a:lnTo>
                <a:lnTo>
                  <a:pt x="209892" y="726338"/>
                </a:lnTo>
                <a:lnTo>
                  <a:pt x="202095" y="723087"/>
                </a:lnTo>
                <a:lnTo>
                  <a:pt x="198539" y="720788"/>
                </a:lnTo>
                <a:lnTo>
                  <a:pt x="191731" y="725728"/>
                </a:lnTo>
                <a:lnTo>
                  <a:pt x="187045" y="728700"/>
                </a:lnTo>
                <a:lnTo>
                  <a:pt x="184835" y="730415"/>
                </a:lnTo>
                <a:lnTo>
                  <a:pt x="187071" y="733729"/>
                </a:lnTo>
                <a:lnTo>
                  <a:pt x="190754" y="742137"/>
                </a:lnTo>
                <a:lnTo>
                  <a:pt x="190766" y="748766"/>
                </a:lnTo>
                <a:lnTo>
                  <a:pt x="185216" y="758621"/>
                </a:lnTo>
                <a:lnTo>
                  <a:pt x="180543" y="761606"/>
                </a:lnTo>
                <a:lnTo>
                  <a:pt x="169405" y="763104"/>
                </a:lnTo>
                <a:lnTo>
                  <a:pt x="155181" y="761123"/>
                </a:lnTo>
                <a:lnTo>
                  <a:pt x="146329" y="761314"/>
                </a:lnTo>
                <a:lnTo>
                  <a:pt x="124701" y="779589"/>
                </a:lnTo>
                <a:lnTo>
                  <a:pt x="107772" y="790524"/>
                </a:lnTo>
                <a:lnTo>
                  <a:pt x="97650" y="787514"/>
                </a:lnTo>
                <a:lnTo>
                  <a:pt x="100368" y="795743"/>
                </a:lnTo>
                <a:lnTo>
                  <a:pt x="70231" y="817816"/>
                </a:lnTo>
                <a:lnTo>
                  <a:pt x="55867" y="814082"/>
                </a:lnTo>
                <a:lnTo>
                  <a:pt x="51701" y="812660"/>
                </a:lnTo>
                <a:lnTo>
                  <a:pt x="42049" y="803427"/>
                </a:lnTo>
                <a:lnTo>
                  <a:pt x="42659" y="789673"/>
                </a:lnTo>
                <a:lnTo>
                  <a:pt x="35775" y="788758"/>
                </a:lnTo>
                <a:lnTo>
                  <a:pt x="38163" y="795146"/>
                </a:lnTo>
                <a:lnTo>
                  <a:pt x="36487" y="810120"/>
                </a:lnTo>
                <a:lnTo>
                  <a:pt x="5511" y="820915"/>
                </a:lnTo>
                <a:lnTo>
                  <a:pt x="2781" y="825665"/>
                </a:lnTo>
                <a:lnTo>
                  <a:pt x="0" y="840473"/>
                </a:lnTo>
                <a:lnTo>
                  <a:pt x="190" y="842695"/>
                </a:lnTo>
                <a:lnTo>
                  <a:pt x="2768" y="842771"/>
                </a:lnTo>
                <a:lnTo>
                  <a:pt x="21323" y="840155"/>
                </a:lnTo>
                <a:lnTo>
                  <a:pt x="36741" y="852017"/>
                </a:lnTo>
                <a:lnTo>
                  <a:pt x="46024" y="869454"/>
                </a:lnTo>
                <a:lnTo>
                  <a:pt x="47612" y="871321"/>
                </a:lnTo>
                <a:lnTo>
                  <a:pt x="53581" y="874788"/>
                </a:lnTo>
                <a:lnTo>
                  <a:pt x="64363" y="878865"/>
                </a:lnTo>
                <a:lnTo>
                  <a:pt x="74282" y="884974"/>
                </a:lnTo>
                <a:lnTo>
                  <a:pt x="77431" y="890396"/>
                </a:lnTo>
                <a:lnTo>
                  <a:pt x="78905" y="895540"/>
                </a:lnTo>
                <a:lnTo>
                  <a:pt x="84315" y="886167"/>
                </a:lnTo>
                <a:lnTo>
                  <a:pt x="89293" y="881532"/>
                </a:lnTo>
                <a:lnTo>
                  <a:pt x="101866" y="875296"/>
                </a:lnTo>
                <a:lnTo>
                  <a:pt x="107988" y="875144"/>
                </a:lnTo>
                <a:lnTo>
                  <a:pt x="118922" y="880694"/>
                </a:lnTo>
                <a:lnTo>
                  <a:pt x="122999" y="886840"/>
                </a:lnTo>
                <a:lnTo>
                  <a:pt x="124802" y="897597"/>
                </a:lnTo>
                <a:lnTo>
                  <a:pt x="129438" y="902563"/>
                </a:lnTo>
                <a:lnTo>
                  <a:pt x="130060" y="911313"/>
                </a:lnTo>
                <a:lnTo>
                  <a:pt x="125476" y="919327"/>
                </a:lnTo>
                <a:lnTo>
                  <a:pt x="119138" y="928344"/>
                </a:lnTo>
                <a:lnTo>
                  <a:pt x="117919" y="930897"/>
                </a:lnTo>
                <a:lnTo>
                  <a:pt x="147218" y="960666"/>
                </a:lnTo>
                <a:lnTo>
                  <a:pt x="148577" y="961961"/>
                </a:lnTo>
                <a:lnTo>
                  <a:pt x="150964" y="962977"/>
                </a:lnTo>
                <a:lnTo>
                  <a:pt x="156489" y="963523"/>
                </a:lnTo>
                <a:lnTo>
                  <a:pt x="164084" y="965631"/>
                </a:lnTo>
                <a:lnTo>
                  <a:pt x="168846" y="969009"/>
                </a:lnTo>
                <a:lnTo>
                  <a:pt x="176225" y="978369"/>
                </a:lnTo>
                <a:lnTo>
                  <a:pt x="186969" y="990993"/>
                </a:lnTo>
                <a:lnTo>
                  <a:pt x="188315" y="1006411"/>
                </a:lnTo>
                <a:lnTo>
                  <a:pt x="185851" y="1017943"/>
                </a:lnTo>
                <a:lnTo>
                  <a:pt x="193700" y="1016482"/>
                </a:lnTo>
                <a:lnTo>
                  <a:pt x="211848" y="1043876"/>
                </a:lnTo>
                <a:lnTo>
                  <a:pt x="213156" y="1058481"/>
                </a:lnTo>
                <a:lnTo>
                  <a:pt x="203365" y="1064069"/>
                </a:lnTo>
                <a:lnTo>
                  <a:pt x="201193" y="1064767"/>
                </a:lnTo>
                <a:lnTo>
                  <a:pt x="204063" y="1065352"/>
                </a:lnTo>
                <a:lnTo>
                  <a:pt x="207086" y="1066418"/>
                </a:lnTo>
                <a:lnTo>
                  <a:pt x="219036" y="1074470"/>
                </a:lnTo>
                <a:lnTo>
                  <a:pt x="223151" y="1075207"/>
                </a:lnTo>
                <a:lnTo>
                  <a:pt x="231114" y="1075283"/>
                </a:lnTo>
                <a:lnTo>
                  <a:pt x="246468" y="1078763"/>
                </a:lnTo>
                <a:lnTo>
                  <a:pt x="250520" y="1100023"/>
                </a:lnTo>
                <a:lnTo>
                  <a:pt x="249313" y="1118006"/>
                </a:lnTo>
                <a:lnTo>
                  <a:pt x="249504" y="1120152"/>
                </a:lnTo>
                <a:lnTo>
                  <a:pt x="250799" y="1119936"/>
                </a:lnTo>
                <a:lnTo>
                  <a:pt x="252857" y="1119251"/>
                </a:lnTo>
                <a:lnTo>
                  <a:pt x="257352" y="1116533"/>
                </a:lnTo>
                <a:lnTo>
                  <a:pt x="268135" y="1105789"/>
                </a:lnTo>
                <a:lnTo>
                  <a:pt x="272046" y="1103210"/>
                </a:lnTo>
                <a:lnTo>
                  <a:pt x="279349" y="1099862"/>
                </a:lnTo>
                <a:lnTo>
                  <a:pt x="285616" y="1099318"/>
                </a:lnTo>
                <a:lnTo>
                  <a:pt x="290674" y="1100546"/>
                </a:lnTo>
                <a:lnTo>
                  <a:pt x="294347" y="1102512"/>
                </a:lnTo>
                <a:lnTo>
                  <a:pt x="298107" y="1105801"/>
                </a:lnTo>
                <a:lnTo>
                  <a:pt x="300545" y="1108532"/>
                </a:lnTo>
                <a:lnTo>
                  <a:pt x="302653" y="1111478"/>
                </a:lnTo>
                <a:lnTo>
                  <a:pt x="304825" y="1113993"/>
                </a:lnTo>
                <a:lnTo>
                  <a:pt x="307276" y="1117447"/>
                </a:lnTo>
                <a:lnTo>
                  <a:pt x="310934" y="1123886"/>
                </a:lnTo>
                <a:lnTo>
                  <a:pt x="318135" y="1139736"/>
                </a:lnTo>
                <a:lnTo>
                  <a:pt x="323583" y="1141996"/>
                </a:lnTo>
                <a:lnTo>
                  <a:pt x="329412" y="1143596"/>
                </a:lnTo>
                <a:lnTo>
                  <a:pt x="333197" y="1147368"/>
                </a:lnTo>
                <a:lnTo>
                  <a:pt x="338696" y="1149286"/>
                </a:lnTo>
                <a:lnTo>
                  <a:pt x="339547" y="1148842"/>
                </a:lnTo>
                <a:lnTo>
                  <a:pt x="340639" y="1147914"/>
                </a:lnTo>
                <a:lnTo>
                  <a:pt x="345363" y="1140739"/>
                </a:lnTo>
                <a:lnTo>
                  <a:pt x="351993" y="1137030"/>
                </a:lnTo>
                <a:lnTo>
                  <a:pt x="361505" y="1129220"/>
                </a:lnTo>
                <a:lnTo>
                  <a:pt x="370624" y="1123657"/>
                </a:lnTo>
                <a:lnTo>
                  <a:pt x="388315" y="1118984"/>
                </a:lnTo>
                <a:lnTo>
                  <a:pt x="397598" y="1115669"/>
                </a:lnTo>
                <a:lnTo>
                  <a:pt x="402094" y="1112456"/>
                </a:lnTo>
                <a:lnTo>
                  <a:pt x="402082" y="1105471"/>
                </a:lnTo>
                <a:lnTo>
                  <a:pt x="396594" y="1089641"/>
                </a:lnTo>
                <a:lnTo>
                  <a:pt x="394944" y="1083608"/>
                </a:lnTo>
                <a:lnTo>
                  <a:pt x="393942" y="1077165"/>
                </a:lnTo>
                <a:lnTo>
                  <a:pt x="393979" y="1070292"/>
                </a:lnTo>
                <a:lnTo>
                  <a:pt x="397775" y="1056236"/>
                </a:lnTo>
                <a:lnTo>
                  <a:pt x="405879" y="1044440"/>
                </a:lnTo>
                <a:lnTo>
                  <a:pt x="417650" y="1035564"/>
                </a:lnTo>
                <a:lnTo>
                  <a:pt x="432447" y="1030274"/>
                </a:lnTo>
                <a:lnTo>
                  <a:pt x="441275" y="1029754"/>
                </a:lnTo>
                <a:lnTo>
                  <a:pt x="448148" y="1031605"/>
                </a:lnTo>
                <a:lnTo>
                  <a:pt x="453282" y="1034975"/>
                </a:lnTo>
                <a:lnTo>
                  <a:pt x="456895" y="1039012"/>
                </a:lnTo>
                <a:lnTo>
                  <a:pt x="459473" y="1044143"/>
                </a:lnTo>
                <a:lnTo>
                  <a:pt x="471081" y="1073099"/>
                </a:lnTo>
                <a:lnTo>
                  <a:pt x="475107" y="1074635"/>
                </a:lnTo>
                <a:lnTo>
                  <a:pt x="482460" y="1075004"/>
                </a:lnTo>
                <a:lnTo>
                  <a:pt x="488899" y="1077379"/>
                </a:lnTo>
                <a:lnTo>
                  <a:pt x="497903" y="1082332"/>
                </a:lnTo>
                <a:lnTo>
                  <a:pt x="506476" y="1085723"/>
                </a:lnTo>
                <a:lnTo>
                  <a:pt x="516242" y="1087069"/>
                </a:lnTo>
                <a:lnTo>
                  <a:pt x="523836" y="1080363"/>
                </a:lnTo>
                <a:lnTo>
                  <a:pt x="524598" y="1077721"/>
                </a:lnTo>
                <a:lnTo>
                  <a:pt x="528688" y="1053376"/>
                </a:lnTo>
                <a:lnTo>
                  <a:pt x="531025" y="1046568"/>
                </a:lnTo>
                <a:lnTo>
                  <a:pt x="556425" y="1013155"/>
                </a:lnTo>
                <a:lnTo>
                  <a:pt x="568553" y="1009307"/>
                </a:lnTo>
                <a:lnTo>
                  <a:pt x="567537" y="999830"/>
                </a:lnTo>
                <a:lnTo>
                  <a:pt x="566850" y="990292"/>
                </a:lnTo>
                <a:lnTo>
                  <a:pt x="566551" y="980682"/>
                </a:lnTo>
                <a:lnTo>
                  <a:pt x="566978" y="964222"/>
                </a:lnTo>
                <a:lnTo>
                  <a:pt x="565480" y="958380"/>
                </a:lnTo>
                <a:lnTo>
                  <a:pt x="561428" y="953376"/>
                </a:lnTo>
                <a:lnTo>
                  <a:pt x="552427" y="938291"/>
                </a:lnTo>
                <a:lnTo>
                  <a:pt x="549641" y="923245"/>
                </a:lnTo>
                <a:lnTo>
                  <a:pt x="552768" y="908199"/>
                </a:lnTo>
                <a:lnTo>
                  <a:pt x="561505" y="893114"/>
                </a:lnTo>
                <a:lnTo>
                  <a:pt x="564883" y="886720"/>
                </a:lnTo>
                <a:lnTo>
                  <a:pt x="543826" y="871308"/>
                </a:lnTo>
                <a:lnTo>
                  <a:pt x="530296" y="868177"/>
                </a:lnTo>
                <a:lnTo>
                  <a:pt x="523608" y="864044"/>
                </a:lnTo>
                <a:lnTo>
                  <a:pt x="522691" y="856682"/>
                </a:lnTo>
                <a:lnTo>
                  <a:pt x="526478" y="843864"/>
                </a:lnTo>
                <a:lnTo>
                  <a:pt x="529317" y="831833"/>
                </a:lnTo>
                <a:lnTo>
                  <a:pt x="528148" y="822267"/>
                </a:lnTo>
                <a:lnTo>
                  <a:pt x="523017" y="813949"/>
                </a:lnTo>
                <a:lnTo>
                  <a:pt x="513969" y="805662"/>
                </a:lnTo>
                <a:lnTo>
                  <a:pt x="496932" y="787860"/>
                </a:lnTo>
                <a:lnTo>
                  <a:pt x="491028" y="769820"/>
                </a:lnTo>
                <a:lnTo>
                  <a:pt x="495936" y="750755"/>
                </a:lnTo>
                <a:lnTo>
                  <a:pt x="517819" y="721166"/>
                </a:lnTo>
                <a:lnTo>
                  <a:pt x="521625" y="711874"/>
                </a:lnTo>
                <a:lnTo>
                  <a:pt x="522743" y="702165"/>
                </a:lnTo>
                <a:lnTo>
                  <a:pt x="521157" y="692200"/>
                </a:lnTo>
                <a:lnTo>
                  <a:pt x="519245" y="682704"/>
                </a:lnTo>
                <a:lnTo>
                  <a:pt x="519258" y="673877"/>
                </a:lnTo>
                <a:lnTo>
                  <a:pt x="520985" y="665208"/>
                </a:lnTo>
                <a:lnTo>
                  <a:pt x="524217" y="656183"/>
                </a:lnTo>
                <a:lnTo>
                  <a:pt x="527103" y="643588"/>
                </a:lnTo>
                <a:lnTo>
                  <a:pt x="524302" y="634406"/>
                </a:lnTo>
                <a:lnTo>
                  <a:pt x="516311" y="629076"/>
                </a:lnTo>
                <a:lnTo>
                  <a:pt x="503631" y="628040"/>
                </a:lnTo>
                <a:lnTo>
                  <a:pt x="494454" y="628261"/>
                </a:lnTo>
                <a:lnTo>
                  <a:pt x="485614" y="627273"/>
                </a:lnTo>
                <a:lnTo>
                  <a:pt x="431325" y="599368"/>
                </a:lnTo>
                <a:lnTo>
                  <a:pt x="395646" y="562768"/>
                </a:lnTo>
                <a:lnTo>
                  <a:pt x="394885" y="544757"/>
                </a:lnTo>
                <a:lnTo>
                  <a:pt x="401497" y="525195"/>
                </a:lnTo>
                <a:lnTo>
                  <a:pt x="414896" y="497433"/>
                </a:lnTo>
                <a:lnTo>
                  <a:pt x="433161" y="502658"/>
                </a:lnTo>
                <a:lnTo>
                  <a:pt x="445628" y="501095"/>
                </a:lnTo>
                <a:lnTo>
                  <a:pt x="454703" y="491491"/>
                </a:lnTo>
                <a:lnTo>
                  <a:pt x="462788" y="472592"/>
                </a:lnTo>
                <a:lnTo>
                  <a:pt x="466331" y="462559"/>
                </a:lnTo>
                <a:lnTo>
                  <a:pt x="466940" y="457377"/>
                </a:lnTo>
                <a:lnTo>
                  <a:pt x="469242" y="448216"/>
                </a:lnTo>
                <a:lnTo>
                  <a:pt x="473702" y="441917"/>
                </a:lnTo>
                <a:lnTo>
                  <a:pt x="480340" y="438391"/>
                </a:lnTo>
                <a:lnTo>
                  <a:pt x="489178" y="437553"/>
                </a:lnTo>
                <a:lnTo>
                  <a:pt x="509429" y="438013"/>
                </a:lnTo>
                <a:lnTo>
                  <a:pt x="516089" y="438772"/>
                </a:lnTo>
                <a:lnTo>
                  <a:pt x="524419" y="439423"/>
                </a:lnTo>
                <a:lnTo>
                  <a:pt x="562635" y="430331"/>
                </a:lnTo>
                <a:lnTo>
                  <a:pt x="570256" y="409690"/>
                </a:lnTo>
                <a:lnTo>
                  <a:pt x="566758" y="405496"/>
                </a:lnTo>
                <a:lnTo>
                  <a:pt x="556031" y="400405"/>
                </a:lnTo>
                <a:lnTo>
                  <a:pt x="548678" y="395770"/>
                </a:lnTo>
                <a:lnTo>
                  <a:pt x="543306" y="389991"/>
                </a:lnTo>
                <a:lnTo>
                  <a:pt x="542620" y="380695"/>
                </a:lnTo>
                <a:lnTo>
                  <a:pt x="540464" y="370436"/>
                </a:lnTo>
                <a:lnTo>
                  <a:pt x="535746" y="363988"/>
                </a:lnTo>
                <a:lnTo>
                  <a:pt x="528404" y="361121"/>
                </a:lnTo>
                <a:lnTo>
                  <a:pt x="518375" y="361607"/>
                </a:lnTo>
                <a:lnTo>
                  <a:pt x="501941" y="361943"/>
                </a:lnTo>
                <a:lnTo>
                  <a:pt x="488153" y="356828"/>
                </a:lnTo>
                <a:lnTo>
                  <a:pt x="476617" y="346880"/>
                </a:lnTo>
                <a:lnTo>
                  <a:pt x="466940" y="332714"/>
                </a:lnTo>
                <a:lnTo>
                  <a:pt x="457351" y="317603"/>
                </a:lnTo>
                <a:lnTo>
                  <a:pt x="445785" y="304958"/>
                </a:lnTo>
                <a:lnTo>
                  <a:pt x="431615" y="295895"/>
                </a:lnTo>
                <a:lnTo>
                  <a:pt x="414210" y="291528"/>
                </a:lnTo>
                <a:lnTo>
                  <a:pt x="405498" y="290791"/>
                </a:lnTo>
                <a:lnTo>
                  <a:pt x="401574" y="284543"/>
                </a:lnTo>
                <a:lnTo>
                  <a:pt x="406914" y="243187"/>
                </a:lnTo>
                <a:lnTo>
                  <a:pt x="450472" y="186333"/>
                </a:lnTo>
                <a:lnTo>
                  <a:pt x="467841" y="169613"/>
                </a:lnTo>
                <a:lnTo>
                  <a:pt x="474386" y="161983"/>
                </a:lnTo>
                <a:lnTo>
                  <a:pt x="478621" y="152727"/>
                </a:lnTo>
                <a:lnTo>
                  <a:pt x="479399" y="140576"/>
                </a:lnTo>
                <a:lnTo>
                  <a:pt x="491217" y="145745"/>
                </a:lnTo>
                <a:lnTo>
                  <a:pt x="500508" y="152288"/>
                </a:lnTo>
                <a:lnTo>
                  <a:pt x="507001" y="160675"/>
                </a:lnTo>
                <a:lnTo>
                  <a:pt x="510425" y="171373"/>
                </a:lnTo>
                <a:lnTo>
                  <a:pt x="511962" y="181609"/>
                </a:lnTo>
                <a:lnTo>
                  <a:pt x="514438" y="186156"/>
                </a:lnTo>
                <a:lnTo>
                  <a:pt x="524789" y="186550"/>
                </a:lnTo>
                <a:lnTo>
                  <a:pt x="530978" y="187783"/>
                </a:lnTo>
                <a:lnTo>
                  <a:pt x="543257" y="192442"/>
                </a:lnTo>
                <a:lnTo>
                  <a:pt x="550240" y="193382"/>
                </a:lnTo>
                <a:lnTo>
                  <a:pt x="565255" y="193286"/>
                </a:lnTo>
                <a:lnTo>
                  <a:pt x="579672" y="195432"/>
                </a:lnTo>
                <a:lnTo>
                  <a:pt x="592384" y="202614"/>
                </a:lnTo>
                <a:lnTo>
                  <a:pt x="606559" y="224167"/>
                </a:lnTo>
                <a:lnTo>
                  <a:pt x="612828" y="229812"/>
                </a:lnTo>
                <a:lnTo>
                  <a:pt x="627011" y="240169"/>
                </a:lnTo>
                <a:lnTo>
                  <a:pt x="639042" y="247825"/>
                </a:lnTo>
                <a:lnTo>
                  <a:pt x="651991" y="252475"/>
                </a:lnTo>
                <a:lnTo>
                  <a:pt x="665232" y="254250"/>
                </a:lnTo>
                <a:lnTo>
                  <a:pt x="678141" y="253276"/>
                </a:lnTo>
                <a:lnTo>
                  <a:pt x="687590" y="247968"/>
                </a:lnTo>
                <a:lnTo>
                  <a:pt x="692569" y="238101"/>
                </a:lnTo>
                <a:lnTo>
                  <a:pt x="695061" y="225960"/>
                </a:lnTo>
                <a:lnTo>
                  <a:pt x="697204" y="213067"/>
                </a:lnTo>
                <a:lnTo>
                  <a:pt x="698474" y="212572"/>
                </a:lnTo>
                <a:lnTo>
                  <a:pt x="699236" y="211950"/>
                </a:lnTo>
                <a:lnTo>
                  <a:pt x="702957" y="214477"/>
                </a:lnTo>
                <a:lnTo>
                  <a:pt x="706412" y="217766"/>
                </a:lnTo>
                <a:lnTo>
                  <a:pt x="709676" y="221348"/>
                </a:lnTo>
                <a:lnTo>
                  <a:pt x="714318" y="209646"/>
                </a:lnTo>
                <a:lnTo>
                  <a:pt x="716534" y="200207"/>
                </a:lnTo>
                <a:lnTo>
                  <a:pt x="716301" y="193071"/>
                </a:lnTo>
                <a:lnTo>
                  <a:pt x="713600" y="188277"/>
                </a:lnTo>
                <a:lnTo>
                  <a:pt x="702411" y="179362"/>
                </a:lnTo>
                <a:lnTo>
                  <a:pt x="699401" y="173393"/>
                </a:lnTo>
                <a:lnTo>
                  <a:pt x="697040" y="168106"/>
                </a:lnTo>
                <a:lnTo>
                  <a:pt x="695015" y="161777"/>
                </a:lnTo>
                <a:lnTo>
                  <a:pt x="693802" y="154646"/>
                </a:lnTo>
                <a:lnTo>
                  <a:pt x="693877" y="146951"/>
                </a:lnTo>
                <a:lnTo>
                  <a:pt x="720305" y="120726"/>
                </a:lnTo>
                <a:lnTo>
                  <a:pt x="724077" y="117157"/>
                </a:lnTo>
                <a:lnTo>
                  <a:pt x="726694" y="109854"/>
                </a:lnTo>
                <a:lnTo>
                  <a:pt x="729056" y="94360"/>
                </a:lnTo>
                <a:lnTo>
                  <a:pt x="729005" y="86994"/>
                </a:lnTo>
                <a:lnTo>
                  <a:pt x="727900" y="79844"/>
                </a:lnTo>
                <a:lnTo>
                  <a:pt x="717706" y="79144"/>
                </a:lnTo>
                <a:lnTo>
                  <a:pt x="707728" y="76987"/>
                </a:lnTo>
                <a:lnTo>
                  <a:pt x="697837" y="73058"/>
                </a:lnTo>
                <a:lnTo>
                  <a:pt x="676312" y="60112"/>
                </a:lnTo>
                <a:lnTo>
                  <a:pt x="663278" y="54867"/>
                </a:lnTo>
                <a:lnTo>
                  <a:pt x="649855" y="51998"/>
                </a:lnTo>
                <a:lnTo>
                  <a:pt x="637095" y="52196"/>
                </a:lnTo>
                <a:lnTo>
                  <a:pt x="620254" y="53000"/>
                </a:lnTo>
                <a:lnTo>
                  <a:pt x="605307" y="50050"/>
                </a:lnTo>
                <a:lnTo>
                  <a:pt x="566641" y="28521"/>
                </a:lnTo>
                <a:lnTo>
                  <a:pt x="552528" y="9791"/>
                </a:lnTo>
                <a:lnTo>
                  <a:pt x="546417" y="0"/>
                </a:lnTo>
                <a:close/>
              </a:path>
            </a:pathLst>
          </a:custGeom>
          <a:solidFill>
            <a:srgbClr val="9CA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08518" y="1392347"/>
            <a:ext cx="1680154" cy="195732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7190025" y="2805700"/>
            <a:ext cx="563880" cy="208279"/>
            <a:chOff x="7190025" y="2805700"/>
            <a:chExt cx="563880" cy="208279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42352" y="2838716"/>
              <a:ext cx="469" cy="275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190025" y="2805700"/>
              <a:ext cx="563880" cy="208279"/>
            </a:xfrm>
            <a:custGeom>
              <a:avLst/>
              <a:gdLst/>
              <a:ahLst/>
              <a:cxnLst/>
              <a:rect l="l" t="t" r="r" b="b"/>
              <a:pathLst>
                <a:path w="563879" h="208280">
                  <a:moveTo>
                    <a:pt x="516716" y="179201"/>
                  </a:moveTo>
                  <a:lnTo>
                    <a:pt x="110350" y="179201"/>
                  </a:lnTo>
                  <a:lnTo>
                    <a:pt x="119630" y="179654"/>
                  </a:lnTo>
                  <a:lnTo>
                    <a:pt x="139025" y="184532"/>
                  </a:lnTo>
                  <a:lnTo>
                    <a:pt x="156943" y="192974"/>
                  </a:lnTo>
                  <a:lnTo>
                    <a:pt x="174741" y="201815"/>
                  </a:lnTo>
                  <a:lnTo>
                    <a:pt x="193646" y="207848"/>
                  </a:lnTo>
                  <a:lnTo>
                    <a:pt x="218768" y="207058"/>
                  </a:lnTo>
                  <a:lnTo>
                    <a:pt x="242349" y="199078"/>
                  </a:lnTo>
                  <a:lnTo>
                    <a:pt x="265774" y="189728"/>
                  </a:lnTo>
                  <a:lnTo>
                    <a:pt x="290432" y="184823"/>
                  </a:lnTo>
                  <a:lnTo>
                    <a:pt x="442910" y="184823"/>
                  </a:lnTo>
                  <a:lnTo>
                    <a:pt x="449551" y="183864"/>
                  </a:lnTo>
                  <a:lnTo>
                    <a:pt x="513349" y="183864"/>
                  </a:lnTo>
                  <a:lnTo>
                    <a:pt x="513642" y="183159"/>
                  </a:lnTo>
                  <a:lnTo>
                    <a:pt x="516716" y="179201"/>
                  </a:lnTo>
                  <a:close/>
                </a:path>
                <a:path w="563879" h="208280">
                  <a:moveTo>
                    <a:pt x="513349" y="183864"/>
                  </a:moveTo>
                  <a:lnTo>
                    <a:pt x="449551" y="183864"/>
                  </a:lnTo>
                  <a:lnTo>
                    <a:pt x="464297" y="184878"/>
                  </a:lnTo>
                  <a:lnTo>
                    <a:pt x="478397" y="189100"/>
                  </a:lnTo>
                  <a:lnTo>
                    <a:pt x="491194" y="196595"/>
                  </a:lnTo>
                  <a:lnTo>
                    <a:pt x="494521" y="199148"/>
                  </a:lnTo>
                  <a:lnTo>
                    <a:pt x="497671" y="201815"/>
                  </a:lnTo>
                  <a:lnTo>
                    <a:pt x="500846" y="204444"/>
                  </a:lnTo>
                  <a:lnTo>
                    <a:pt x="503894" y="204635"/>
                  </a:lnTo>
                  <a:lnTo>
                    <a:pt x="505329" y="203771"/>
                  </a:lnTo>
                  <a:lnTo>
                    <a:pt x="513349" y="183864"/>
                  </a:lnTo>
                  <a:close/>
                </a:path>
                <a:path w="563879" h="208280">
                  <a:moveTo>
                    <a:pt x="442910" y="184823"/>
                  </a:moveTo>
                  <a:lnTo>
                    <a:pt x="290432" y="184823"/>
                  </a:lnTo>
                  <a:lnTo>
                    <a:pt x="302135" y="185084"/>
                  </a:lnTo>
                  <a:lnTo>
                    <a:pt x="313569" y="186418"/>
                  </a:lnTo>
                  <a:lnTo>
                    <a:pt x="324883" y="188621"/>
                  </a:lnTo>
                  <a:lnTo>
                    <a:pt x="336229" y="191490"/>
                  </a:lnTo>
                  <a:lnTo>
                    <a:pt x="344708" y="193848"/>
                  </a:lnTo>
                  <a:lnTo>
                    <a:pt x="353180" y="196049"/>
                  </a:lnTo>
                  <a:lnTo>
                    <a:pt x="361743" y="197784"/>
                  </a:lnTo>
                  <a:lnTo>
                    <a:pt x="370493" y="198742"/>
                  </a:lnTo>
                  <a:lnTo>
                    <a:pt x="387057" y="198018"/>
                  </a:lnTo>
                  <a:lnTo>
                    <a:pt x="403089" y="194852"/>
                  </a:lnTo>
                  <a:lnTo>
                    <a:pt x="434819" y="185991"/>
                  </a:lnTo>
                  <a:lnTo>
                    <a:pt x="442910" y="184823"/>
                  </a:lnTo>
                  <a:close/>
                </a:path>
                <a:path w="563879" h="208280">
                  <a:moveTo>
                    <a:pt x="109457" y="52400"/>
                  </a:moveTo>
                  <a:lnTo>
                    <a:pt x="107756" y="52527"/>
                  </a:lnTo>
                  <a:lnTo>
                    <a:pt x="101190" y="54165"/>
                  </a:lnTo>
                  <a:lnTo>
                    <a:pt x="100237" y="54368"/>
                  </a:lnTo>
                  <a:lnTo>
                    <a:pt x="59821" y="71440"/>
                  </a:lnTo>
                  <a:lnTo>
                    <a:pt x="47862" y="87642"/>
                  </a:lnTo>
                  <a:lnTo>
                    <a:pt x="51901" y="93103"/>
                  </a:lnTo>
                  <a:lnTo>
                    <a:pt x="53400" y="94957"/>
                  </a:lnTo>
                  <a:lnTo>
                    <a:pt x="57335" y="100099"/>
                  </a:lnTo>
                  <a:lnTo>
                    <a:pt x="61050" y="106546"/>
                  </a:lnTo>
                  <a:lnTo>
                    <a:pt x="63124" y="114117"/>
                  </a:lnTo>
                  <a:lnTo>
                    <a:pt x="62137" y="122631"/>
                  </a:lnTo>
                  <a:lnTo>
                    <a:pt x="58899" y="132321"/>
                  </a:lnTo>
                  <a:lnTo>
                    <a:pt x="40179" y="139649"/>
                  </a:lnTo>
                  <a:lnTo>
                    <a:pt x="34553" y="142049"/>
                  </a:lnTo>
                  <a:lnTo>
                    <a:pt x="13407" y="155003"/>
                  </a:lnTo>
                  <a:lnTo>
                    <a:pt x="6956" y="158127"/>
                  </a:lnTo>
                  <a:lnTo>
                    <a:pt x="6194" y="158445"/>
                  </a:lnTo>
                  <a:lnTo>
                    <a:pt x="5305" y="158864"/>
                  </a:lnTo>
                  <a:lnTo>
                    <a:pt x="5571" y="162344"/>
                  </a:lnTo>
                  <a:lnTo>
                    <a:pt x="5673" y="165849"/>
                  </a:lnTo>
                  <a:lnTo>
                    <a:pt x="4213" y="173215"/>
                  </a:lnTo>
                  <a:lnTo>
                    <a:pt x="3006" y="175348"/>
                  </a:lnTo>
                  <a:lnTo>
                    <a:pt x="2964" y="185991"/>
                  </a:lnTo>
                  <a:lnTo>
                    <a:pt x="2892" y="186461"/>
                  </a:lnTo>
                  <a:lnTo>
                    <a:pt x="2358" y="187159"/>
                  </a:lnTo>
                  <a:lnTo>
                    <a:pt x="1444" y="187566"/>
                  </a:lnTo>
                  <a:lnTo>
                    <a:pt x="98" y="193848"/>
                  </a:lnTo>
                  <a:lnTo>
                    <a:pt x="0" y="194805"/>
                  </a:lnTo>
                  <a:lnTo>
                    <a:pt x="2841" y="196761"/>
                  </a:lnTo>
                  <a:lnTo>
                    <a:pt x="16582" y="196976"/>
                  </a:lnTo>
                  <a:lnTo>
                    <a:pt x="22869" y="194970"/>
                  </a:lnTo>
                  <a:lnTo>
                    <a:pt x="35998" y="194581"/>
                  </a:lnTo>
                  <a:lnTo>
                    <a:pt x="75826" y="185551"/>
                  </a:lnTo>
                  <a:lnTo>
                    <a:pt x="82660" y="183159"/>
                  </a:lnTo>
                  <a:lnTo>
                    <a:pt x="91712" y="180982"/>
                  </a:lnTo>
                  <a:lnTo>
                    <a:pt x="100993" y="179654"/>
                  </a:lnTo>
                  <a:lnTo>
                    <a:pt x="110350" y="179201"/>
                  </a:lnTo>
                  <a:lnTo>
                    <a:pt x="516716" y="179201"/>
                  </a:lnTo>
                  <a:lnTo>
                    <a:pt x="517026" y="178803"/>
                  </a:lnTo>
                  <a:lnTo>
                    <a:pt x="522853" y="173958"/>
                  </a:lnTo>
                  <a:lnTo>
                    <a:pt x="528884" y="172550"/>
                  </a:lnTo>
                  <a:lnTo>
                    <a:pt x="559282" y="172550"/>
                  </a:lnTo>
                  <a:lnTo>
                    <a:pt x="561209" y="170294"/>
                  </a:lnTo>
                  <a:lnTo>
                    <a:pt x="563000" y="164287"/>
                  </a:lnTo>
                  <a:lnTo>
                    <a:pt x="563673" y="160324"/>
                  </a:lnTo>
                  <a:lnTo>
                    <a:pt x="559203" y="153796"/>
                  </a:lnTo>
                  <a:lnTo>
                    <a:pt x="555735" y="151358"/>
                  </a:lnTo>
                  <a:lnTo>
                    <a:pt x="539695" y="147015"/>
                  </a:lnTo>
                  <a:lnTo>
                    <a:pt x="530323" y="133172"/>
                  </a:lnTo>
                  <a:lnTo>
                    <a:pt x="533714" y="113550"/>
                  </a:lnTo>
                  <a:lnTo>
                    <a:pt x="533396" y="111963"/>
                  </a:lnTo>
                  <a:lnTo>
                    <a:pt x="529688" y="104787"/>
                  </a:lnTo>
                  <a:lnTo>
                    <a:pt x="525268" y="101066"/>
                  </a:lnTo>
                  <a:lnTo>
                    <a:pt x="521521" y="98420"/>
                  </a:lnTo>
                  <a:lnTo>
                    <a:pt x="470168" y="98420"/>
                  </a:lnTo>
                  <a:lnTo>
                    <a:pt x="463368" y="97396"/>
                  </a:lnTo>
                  <a:lnTo>
                    <a:pt x="459723" y="95783"/>
                  </a:lnTo>
                  <a:lnTo>
                    <a:pt x="457247" y="89636"/>
                  </a:lnTo>
                  <a:lnTo>
                    <a:pt x="456118" y="86202"/>
                  </a:lnTo>
                  <a:lnTo>
                    <a:pt x="274687" y="86202"/>
                  </a:lnTo>
                  <a:lnTo>
                    <a:pt x="246616" y="67435"/>
                  </a:lnTo>
                  <a:lnTo>
                    <a:pt x="223119" y="67435"/>
                  </a:lnTo>
                  <a:lnTo>
                    <a:pt x="214769" y="66792"/>
                  </a:lnTo>
                  <a:lnTo>
                    <a:pt x="211007" y="65735"/>
                  </a:lnTo>
                  <a:lnTo>
                    <a:pt x="133105" y="65735"/>
                  </a:lnTo>
                  <a:lnTo>
                    <a:pt x="121853" y="64236"/>
                  </a:lnTo>
                  <a:lnTo>
                    <a:pt x="117878" y="62382"/>
                  </a:lnTo>
                  <a:lnTo>
                    <a:pt x="111909" y="56743"/>
                  </a:lnTo>
                  <a:lnTo>
                    <a:pt x="109457" y="52400"/>
                  </a:lnTo>
                  <a:close/>
                </a:path>
                <a:path w="563879" h="208280">
                  <a:moveTo>
                    <a:pt x="559282" y="172550"/>
                  </a:moveTo>
                  <a:lnTo>
                    <a:pt x="528884" y="172550"/>
                  </a:lnTo>
                  <a:lnTo>
                    <a:pt x="534264" y="173154"/>
                  </a:lnTo>
                  <a:lnTo>
                    <a:pt x="538133" y="174345"/>
                  </a:lnTo>
                  <a:lnTo>
                    <a:pt x="539746" y="174942"/>
                  </a:lnTo>
                  <a:lnTo>
                    <a:pt x="546503" y="176568"/>
                  </a:lnTo>
                  <a:lnTo>
                    <a:pt x="551367" y="176517"/>
                  </a:lnTo>
                  <a:lnTo>
                    <a:pt x="558377" y="173608"/>
                  </a:lnTo>
                  <a:lnTo>
                    <a:pt x="559282" y="172550"/>
                  </a:lnTo>
                  <a:close/>
                </a:path>
                <a:path w="563879" h="208280">
                  <a:moveTo>
                    <a:pt x="493683" y="83350"/>
                  </a:moveTo>
                  <a:lnTo>
                    <a:pt x="488288" y="87642"/>
                  </a:lnTo>
                  <a:lnTo>
                    <a:pt x="486952" y="88785"/>
                  </a:lnTo>
                  <a:lnTo>
                    <a:pt x="482281" y="92697"/>
                  </a:lnTo>
                  <a:lnTo>
                    <a:pt x="476580" y="96381"/>
                  </a:lnTo>
                  <a:lnTo>
                    <a:pt x="470168" y="98420"/>
                  </a:lnTo>
                  <a:lnTo>
                    <a:pt x="521521" y="98420"/>
                  </a:lnTo>
                  <a:lnTo>
                    <a:pt x="506510" y="87820"/>
                  </a:lnTo>
                  <a:lnTo>
                    <a:pt x="496655" y="83527"/>
                  </a:lnTo>
                  <a:lnTo>
                    <a:pt x="493683" y="83350"/>
                  </a:lnTo>
                  <a:close/>
                </a:path>
                <a:path w="563879" h="208280">
                  <a:moveTo>
                    <a:pt x="338680" y="12382"/>
                  </a:moveTo>
                  <a:lnTo>
                    <a:pt x="316290" y="44310"/>
                  </a:lnTo>
                  <a:lnTo>
                    <a:pt x="312130" y="57105"/>
                  </a:lnTo>
                  <a:lnTo>
                    <a:pt x="305828" y="70200"/>
                  </a:lnTo>
                  <a:lnTo>
                    <a:pt x="296176" y="80770"/>
                  </a:lnTo>
                  <a:lnTo>
                    <a:pt x="281936" y="86080"/>
                  </a:lnTo>
                  <a:lnTo>
                    <a:pt x="274687" y="86202"/>
                  </a:lnTo>
                  <a:lnTo>
                    <a:pt x="456118" y="86202"/>
                  </a:lnTo>
                  <a:lnTo>
                    <a:pt x="454123" y="80073"/>
                  </a:lnTo>
                  <a:lnTo>
                    <a:pt x="451138" y="73012"/>
                  </a:lnTo>
                  <a:lnTo>
                    <a:pt x="449284" y="67640"/>
                  </a:lnTo>
                  <a:lnTo>
                    <a:pt x="449666" y="58343"/>
                  </a:lnTo>
                  <a:lnTo>
                    <a:pt x="356892" y="58343"/>
                  </a:lnTo>
                  <a:lnTo>
                    <a:pt x="349492" y="57105"/>
                  </a:lnTo>
                  <a:lnTo>
                    <a:pt x="342752" y="53255"/>
                  </a:lnTo>
                  <a:lnTo>
                    <a:pt x="337280" y="47737"/>
                  </a:lnTo>
                  <a:lnTo>
                    <a:pt x="333689" y="41490"/>
                  </a:lnTo>
                  <a:lnTo>
                    <a:pt x="330895" y="34353"/>
                  </a:lnTo>
                  <a:lnTo>
                    <a:pt x="338088" y="14490"/>
                  </a:lnTo>
                  <a:lnTo>
                    <a:pt x="338680" y="12382"/>
                  </a:lnTo>
                  <a:close/>
                </a:path>
                <a:path w="563879" h="208280">
                  <a:moveTo>
                    <a:pt x="242909" y="64503"/>
                  </a:moveTo>
                  <a:lnTo>
                    <a:pt x="238147" y="65493"/>
                  </a:lnTo>
                  <a:lnTo>
                    <a:pt x="230922" y="66809"/>
                  </a:lnTo>
                  <a:lnTo>
                    <a:pt x="223119" y="67435"/>
                  </a:lnTo>
                  <a:lnTo>
                    <a:pt x="246616" y="67435"/>
                  </a:lnTo>
                  <a:lnTo>
                    <a:pt x="245335" y="65608"/>
                  </a:lnTo>
                  <a:lnTo>
                    <a:pt x="244154" y="64935"/>
                  </a:lnTo>
                  <a:lnTo>
                    <a:pt x="242909" y="64503"/>
                  </a:lnTo>
                  <a:close/>
                </a:path>
                <a:path w="563879" h="208280">
                  <a:moveTo>
                    <a:pt x="175167" y="55092"/>
                  </a:moveTo>
                  <a:lnTo>
                    <a:pt x="169617" y="55435"/>
                  </a:lnTo>
                  <a:lnTo>
                    <a:pt x="149882" y="61074"/>
                  </a:lnTo>
                  <a:lnTo>
                    <a:pt x="144865" y="62395"/>
                  </a:lnTo>
                  <a:lnTo>
                    <a:pt x="133105" y="65735"/>
                  </a:lnTo>
                  <a:lnTo>
                    <a:pt x="211007" y="65735"/>
                  </a:lnTo>
                  <a:lnTo>
                    <a:pt x="205901" y="64300"/>
                  </a:lnTo>
                  <a:lnTo>
                    <a:pt x="188718" y="57340"/>
                  </a:lnTo>
                  <a:lnTo>
                    <a:pt x="175167" y="55092"/>
                  </a:lnTo>
                  <a:close/>
                </a:path>
                <a:path w="563879" h="208280">
                  <a:moveTo>
                    <a:pt x="387549" y="0"/>
                  </a:moveTo>
                  <a:lnTo>
                    <a:pt x="372208" y="29489"/>
                  </a:lnTo>
                  <a:lnTo>
                    <a:pt x="372297" y="32931"/>
                  </a:lnTo>
                  <a:lnTo>
                    <a:pt x="373249" y="41757"/>
                  </a:lnTo>
                  <a:lnTo>
                    <a:pt x="369503" y="53568"/>
                  </a:lnTo>
                  <a:lnTo>
                    <a:pt x="363915" y="58102"/>
                  </a:lnTo>
                  <a:lnTo>
                    <a:pt x="356892" y="58343"/>
                  </a:lnTo>
                  <a:lnTo>
                    <a:pt x="449666" y="58343"/>
                  </a:lnTo>
                  <a:lnTo>
                    <a:pt x="449754" y="56197"/>
                  </a:lnTo>
                  <a:lnTo>
                    <a:pt x="456142" y="43230"/>
                  </a:lnTo>
                  <a:lnTo>
                    <a:pt x="456150" y="42540"/>
                  </a:lnTo>
                  <a:lnTo>
                    <a:pt x="445569" y="26880"/>
                  </a:lnTo>
                  <a:lnTo>
                    <a:pt x="412893" y="26880"/>
                  </a:lnTo>
                  <a:lnTo>
                    <a:pt x="388235" y="1371"/>
                  </a:lnTo>
                  <a:lnTo>
                    <a:pt x="387549" y="0"/>
                  </a:lnTo>
                  <a:close/>
                </a:path>
                <a:path w="563879" h="208280">
                  <a:moveTo>
                    <a:pt x="457056" y="5791"/>
                  </a:moveTo>
                  <a:lnTo>
                    <a:pt x="451811" y="7505"/>
                  </a:lnTo>
                  <a:lnTo>
                    <a:pt x="446769" y="9855"/>
                  </a:lnTo>
                  <a:lnTo>
                    <a:pt x="441232" y="13550"/>
                  </a:lnTo>
                  <a:lnTo>
                    <a:pt x="427135" y="24269"/>
                  </a:lnTo>
                  <a:lnTo>
                    <a:pt x="419363" y="26111"/>
                  </a:lnTo>
                  <a:lnTo>
                    <a:pt x="412893" y="26880"/>
                  </a:lnTo>
                  <a:lnTo>
                    <a:pt x="445569" y="26880"/>
                  </a:lnTo>
                  <a:lnTo>
                    <a:pt x="444978" y="24493"/>
                  </a:lnTo>
                  <a:lnTo>
                    <a:pt x="447163" y="16217"/>
                  </a:lnTo>
                  <a:lnTo>
                    <a:pt x="449030" y="12763"/>
                  </a:lnTo>
                  <a:lnTo>
                    <a:pt x="452561" y="9664"/>
                  </a:lnTo>
                  <a:lnTo>
                    <a:pt x="457056" y="5791"/>
                  </a:lnTo>
                  <a:close/>
                </a:path>
              </a:pathLst>
            </a:custGeom>
            <a:solidFill>
              <a:srgbClr val="78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010626" y="571269"/>
            <a:ext cx="1681480" cy="2284730"/>
            <a:chOff x="4010626" y="571269"/>
            <a:chExt cx="1681480" cy="2284730"/>
          </a:xfrm>
        </p:grpSpPr>
        <p:sp>
          <p:nvSpPr>
            <p:cNvPr id="19" name="object 19"/>
            <p:cNvSpPr/>
            <p:nvPr/>
          </p:nvSpPr>
          <p:spPr>
            <a:xfrm>
              <a:off x="4010626" y="571269"/>
              <a:ext cx="1332865" cy="1002030"/>
            </a:xfrm>
            <a:custGeom>
              <a:avLst/>
              <a:gdLst/>
              <a:ahLst/>
              <a:cxnLst/>
              <a:rect l="l" t="t" r="r" b="b"/>
              <a:pathLst>
                <a:path w="1332864" h="1002030">
                  <a:moveTo>
                    <a:pt x="327548" y="0"/>
                  </a:moveTo>
                  <a:lnTo>
                    <a:pt x="314750" y="715"/>
                  </a:lnTo>
                  <a:lnTo>
                    <a:pt x="301571" y="4777"/>
                  </a:lnTo>
                  <a:lnTo>
                    <a:pt x="287147" y="8613"/>
                  </a:lnTo>
                  <a:lnTo>
                    <a:pt x="279679" y="9337"/>
                  </a:lnTo>
                  <a:lnTo>
                    <a:pt x="257390" y="9210"/>
                  </a:lnTo>
                  <a:lnTo>
                    <a:pt x="250335" y="10182"/>
                  </a:lnTo>
                  <a:lnTo>
                    <a:pt x="243992" y="12014"/>
                  </a:lnTo>
                  <a:lnTo>
                    <a:pt x="231279" y="16322"/>
                  </a:lnTo>
                  <a:lnTo>
                    <a:pt x="222058" y="16845"/>
                  </a:lnTo>
                  <a:lnTo>
                    <a:pt x="214282" y="14047"/>
                  </a:lnTo>
                  <a:lnTo>
                    <a:pt x="206746" y="9866"/>
                  </a:lnTo>
                  <a:lnTo>
                    <a:pt x="198247" y="6238"/>
                  </a:lnTo>
                  <a:lnTo>
                    <a:pt x="191198" y="4206"/>
                  </a:lnTo>
                  <a:lnTo>
                    <a:pt x="186766" y="3774"/>
                  </a:lnTo>
                  <a:lnTo>
                    <a:pt x="185267" y="11839"/>
                  </a:lnTo>
                  <a:lnTo>
                    <a:pt x="186468" y="19500"/>
                  </a:lnTo>
                  <a:lnTo>
                    <a:pt x="191312" y="26826"/>
                  </a:lnTo>
                  <a:lnTo>
                    <a:pt x="197290" y="33736"/>
                  </a:lnTo>
                  <a:lnTo>
                    <a:pt x="201891" y="40147"/>
                  </a:lnTo>
                  <a:lnTo>
                    <a:pt x="189158" y="79897"/>
                  </a:lnTo>
                  <a:lnTo>
                    <a:pt x="157862" y="89094"/>
                  </a:lnTo>
                  <a:lnTo>
                    <a:pt x="141560" y="93309"/>
                  </a:lnTo>
                  <a:lnTo>
                    <a:pt x="97122" y="111955"/>
                  </a:lnTo>
                  <a:lnTo>
                    <a:pt x="61569" y="131828"/>
                  </a:lnTo>
                  <a:lnTo>
                    <a:pt x="44641" y="140871"/>
                  </a:lnTo>
                  <a:lnTo>
                    <a:pt x="26860" y="150925"/>
                  </a:lnTo>
                  <a:lnTo>
                    <a:pt x="11041" y="163238"/>
                  </a:lnTo>
                  <a:lnTo>
                    <a:pt x="0" y="179060"/>
                  </a:lnTo>
                  <a:lnTo>
                    <a:pt x="482" y="196925"/>
                  </a:lnTo>
                  <a:lnTo>
                    <a:pt x="14651" y="208870"/>
                  </a:lnTo>
                  <a:lnTo>
                    <a:pt x="34527" y="215571"/>
                  </a:lnTo>
                  <a:lnTo>
                    <a:pt x="52133" y="217706"/>
                  </a:lnTo>
                  <a:lnTo>
                    <a:pt x="59512" y="217744"/>
                  </a:lnTo>
                  <a:lnTo>
                    <a:pt x="67005" y="216677"/>
                  </a:lnTo>
                  <a:lnTo>
                    <a:pt x="79336" y="219814"/>
                  </a:lnTo>
                  <a:lnTo>
                    <a:pt x="83273" y="221516"/>
                  </a:lnTo>
                  <a:lnTo>
                    <a:pt x="88823" y="222062"/>
                  </a:lnTo>
                  <a:lnTo>
                    <a:pt x="89369" y="225859"/>
                  </a:lnTo>
                  <a:lnTo>
                    <a:pt x="92176" y="229707"/>
                  </a:lnTo>
                  <a:lnTo>
                    <a:pt x="93218" y="238915"/>
                  </a:lnTo>
                  <a:lnTo>
                    <a:pt x="90881" y="237899"/>
                  </a:lnTo>
                  <a:lnTo>
                    <a:pt x="89623" y="245938"/>
                  </a:lnTo>
                  <a:lnTo>
                    <a:pt x="91033" y="252466"/>
                  </a:lnTo>
                  <a:lnTo>
                    <a:pt x="87261" y="259629"/>
                  </a:lnTo>
                  <a:lnTo>
                    <a:pt x="83515" y="260746"/>
                  </a:lnTo>
                  <a:lnTo>
                    <a:pt x="81711" y="263705"/>
                  </a:lnTo>
                  <a:lnTo>
                    <a:pt x="79681" y="276210"/>
                  </a:lnTo>
                  <a:lnTo>
                    <a:pt x="89514" y="281809"/>
                  </a:lnTo>
                  <a:lnTo>
                    <a:pt x="104144" y="283208"/>
                  </a:lnTo>
                  <a:lnTo>
                    <a:pt x="116509" y="283111"/>
                  </a:lnTo>
                  <a:lnTo>
                    <a:pt x="128775" y="283849"/>
                  </a:lnTo>
                  <a:lnTo>
                    <a:pt x="170708" y="300028"/>
                  </a:lnTo>
                  <a:lnTo>
                    <a:pt x="192798" y="331307"/>
                  </a:lnTo>
                  <a:lnTo>
                    <a:pt x="197192" y="336387"/>
                  </a:lnTo>
                  <a:lnTo>
                    <a:pt x="206367" y="343266"/>
                  </a:lnTo>
                  <a:lnTo>
                    <a:pt x="227193" y="350757"/>
                  </a:lnTo>
                  <a:lnTo>
                    <a:pt x="236296" y="357165"/>
                  </a:lnTo>
                  <a:lnTo>
                    <a:pt x="241465" y="362778"/>
                  </a:lnTo>
                  <a:lnTo>
                    <a:pt x="244424" y="369103"/>
                  </a:lnTo>
                  <a:lnTo>
                    <a:pt x="245795" y="375745"/>
                  </a:lnTo>
                  <a:lnTo>
                    <a:pt x="251002" y="375567"/>
                  </a:lnTo>
                  <a:lnTo>
                    <a:pt x="258914" y="376265"/>
                  </a:lnTo>
                  <a:lnTo>
                    <a:pt x="268097" y="379402"/>
                  </a:lnTo>
                  <a:lnTo>
                    <a:pt x="272910" y="381066"/>
                  </a:lnTo>
                  <a:lnTo>
                    <a:pt x="281673" y="382984"/>
                  </a:lnTo>
                  <a:lnTo>
                    <a:pt x="330622" y="389821"/>
                  </a:lnTo>
                  <a:lnTo>
                    <a:pt x="349630" y="415140"/>
                  </a:lnTo>
                  <a:lnTo>
                    <a:pt x="354979" y="422482"/>
                  </a:lnTo>
                  <a:lnTo>
                    <a:pt x="406247" y="445468"/>
                  </a:lnTo>
                  <a:lnTo>
                    <a:pt x="423921" y="444571"/>
                  </a:lnTo>
                  <a:lnTo>
                    <a:pt x="430420" y="444649"/>
                  </a:lnTo>
                  <a:lnTo>
                    <a:pt x="462034" y="474157"/>
                  </a:lnTo>
                  <a:lnTo>
                    <a:pt x="463270" y="495544"/>
                  </a:lnTo>
                  <a:lnTo>
                    <a:pt x="466077" y="502072"/>
                  </a:lnTo>
                  <a:lnTo>
                    <a:pt x="469011" y="507609"/>
                  </a:lnTo>
                  <a:lnTo>
                    <a:pt x="475792" y="510581"/>
                  </a:lnTo>
                  <a:lnTo>
                    <a:pt x="487324" y="513108"/>
                  </a:lnTo>
                  <a:lnTo>
                    <a:pt x="504825" y="519407"/>
                  </a:lnTo>
                  <a:lnTo>
                    <a:pt x="506831" y="539041"/>
                  </a:lnTo>
                  <a:lnTo>
                    <a:pt x="498729" y="556948"/>
                  </a:lnTo>
                  <a:lnTo>
                    <a:pt x="496397" y="562610"/>
                  </a:lnTo>
                  <a:lnTo>
                    <a:pt x="493725" y="570261"/>
                  </a:lnTo>
                  <a:lnTo>
                    <a:pt x="492053" y="577954"/>
                  </a:lnTo>
                  <a:lnTo>
                    <a:pt x="492721" y="583745"/>
                  </a:lnTo>
                  <a:lnTo>
                    <a:pt x="501611" y="583771"/>
                  </a:lnTo>
                  <a:lnTo>
                    <a:pt x="517093" y="590006"/>
                  </a:lnTo>
                  <a:lnTo>
                    <a:pt x="534543" y="592026"/>
                  </a:lnTo>
                  <a:lnTo>
                    <a:pt x="553631" y="594972"/>
                  </a:lnTo>
                  <a:lnTo>
                    <a:pt x="556641" y="609831"/>
                  </a:lnTo>
                  <a:lnTo>
                    <a:pt x="557568" y="619750"/>
                  </a:lnTo>
                  <a:lnTo>
                    <a:pt x="559041" y="627890"/>
                  </a:lnTo>
                  <a:lnTo>
                    <a:pt x="559498" y="629110"/>
                  </a:lnTo>
                  <a:lnTo>
                    <a:pt x="569823" y="629872"/>
                  </a:lnTo>
                  <a:lnTo>
                    <a:pt x="580142" y="632128"/>
                  </a:lnTo>
                  <a:lnTo>
                    <a:pt x="588302" y="636114"/>
                  </a:lnTo>
                  <a:lnTo>
                    <a:pt x="595137" y="641852"/>
                  </a:lnTo>
                  <a:lnTo>
                    <a:pt x="606071" y="654989"/>
                  </a:lnTo>
                  <a:lnTo>
                    <a:pt x="616199" y="665808"/>
                  </a:lnTo>
                  <a:lnTo>
                    <a:pt x="625741" y="675160"/>
                  </a:lnTo>
                  <a:lnTo>
                    <a:pt x="633780" y="682513"/>
                  </a:lnTo>
                  <a:lnTo>
                    <a:pt x="639584" y="693041"/>
                  </a:lnTo>
                  <a:lnTo>
                    <a:pt x="638263" y="730405"/>
                  </a:lnTo>
                  <a:lnTo>
                    <a:pt x="646582" y="737288"/>
                  </a:lnTo>
                  <a:lnTo>
                    <a:pt x="669747" y="739485"/>
                  </a:lnTo>
                  <a:lnTo>
                    <a:pt x="675500" y="741746"/>
                  </a:lnTo>
                  <a:lnTo>
                    <a:pt x="709180" y="778576"/>
                  </a:lnTo>
                  <a:lnTo>
                    <a:pt x="715937" y="795594"/>
                  </a:lnTo>
                  <a:lnTo>
                    <a:pt x="718616" y="799061"/>
                  </a:lnTo>
                  <a:lnTo>
                    <a:pt x="720318" y="799937"/>
                  </a:lnTo>
                  <a:lnTo>
                    <a:pt x="721931" y="801245"/>
                  </a:lnTo>
                  <a:lnTo>
                    <a:pt x="722871" y="803011"/>
                  </a:lnTo>
                  <a:lnTo>
                    <a:pt x="723430" y="804878"/>
                  </a:lnTo>
                  <a:lnTo>
                    <a:pt x="728388" y="810084"/>
                  </a:lnTo>
                  <a:lnTo>
                    <a:pt x="733525" y="814738"/>
                  </a:lnTo>
                  <a:lnTo>
                    <a:pt x="738830" y="818817"/>
                  </a:lnTo>
                  <a:lnTo>
                    <a:pt x="753175" y="827481"/>
                  </a:lnTo>
                  <a:lnTo>
                    <a:pt x="760845" y="832602"/>
                  </a:lnTo>
                  <a:lnTo>
                    <a:pt x="768061" y="838713"/>
                  </a:lnTo>
                  <a:lnTo>
                    <a:pt x="774344" y="846165"/>
                  </a:lnTo>
                  <a:lnTo>
                    <a:pt x="784707" y="862205"/>
                  </a:lnTo>
                  <a:lnTo>
                    <a:pt x="792543" y="868174"/>
                  </a:lnTo>
                  <a:lnTo>
                    <a:pt x="810374" y="876023"/>
                  </a:lnTo>
                  <a:lnTo>
                    <a:pt x="819061" y="880214"/>
                  </a:lnTo>
                  <a:lnTo>
                    <a:pt x="824661" y="882564"/>
                  </a:lnTo>
                  <a:lnTo>
                    <a:pt x="832777" y="877966"/>
                  </a:lnTo>
                  <a:lnTo>
                    <a:pt x="845678" y="867540"/>
                  </a:lnTo>
                  <a:lnTo>
                    <a:pt x="852285" y="863096"/>
                  </a:lnTo>
                  <a:lnTo>
                    <a:pt x="859790" y="859579"/>
                  </a:lnTo>
                  <a:lnTo>
                    <a:pt x="868451" y="857608"/>
                  </a:lnTo>
                  <a:lnTo>
                    <a:pt x="878750" y="858286"/>
                  </a:lnTo>
                  <a:lnTo>
                    <a:pt x="907142" y="885290"/>
                  </a:lnTo>
                  <a:lnTo>
                    <a:pt x="907964" y="893273"/>
                  </a:lnTo>
                  <a:lnTo>
                    <a:pt x="907495" y="901156"/>
                  </a:lnTo>
                  <a:lnTo>
                    <a:pt x="905586" y="913958"/>
                  </a:lnTo>
                  <a:lnTo>
                    <a:pt x="905027" y="921718"/>
                  </a:lnTo>
                  <a:lnTo>
                    <a:pt x="905421" y="928118"/>
                  </a:lnTo>
                  <a:lnTo>
                    <a:pt x="906259" y="932017"/>
                  </a:lnTo>
                  <a:lnTo>
                    <a:pt x="909764" y="930811"/>
                  </a:lnTo>
                  <a:lnTo>
                    <a:pt x="918349" y="930316"/>
                  </a:lnTo>
                  <a:lnTo>
                    <a:pt x="937818" y="936043"/>
                  </a:lnTo>
                  <a:lnTo>
                    <a:pt x="946797" y="938977"/>
                  </a:lnTo>
                  <a:lnTo>
                    <a:pt x="948016" y="938926"/>
                  </a:lnTo>
                  <a:lnTo>
                    <a:pt x="954189" y="932475"/>
                  </a:lnTo>
                  <a:lnTo>
                    <a:pt x="965403" y="914999"/>
                  </a:lnTo>
                  <a:lnTo>
                    <a:pt x="972108" y="906313"/>
                  </a:lnTo>
                  <a:lnTo>
                    <a:pt x="1000950" y="934354"/>
                  </a:lnTo>
                  <a:lnTo>
                    <a:pt x="984656" y="961037"/>
                  </a:lnTo>
                  <a:lnTo>
                    <a:pt x="984046" y="968835"/>
                  </a:lnTo>
                  <a:lnTo>
                    <a:pt x="984275" y="971578"/>
                  </a:lnTo>
                  <a:lnTo>
                    <a:pt x="986269" y="970816"/>
                  </a:lnTo>
                  <a:lnTo>
                    <a:pt x="993432" y="967133"/>
                  </a:lnTo>
                  <a:lnTo>
                    <a:pt x="1001864" y="961646"/>
                  </a:lnTo>
                  <a:lnTo>
                    <a:pt x="1008341" y="958332"/>
                  </a:lnTo>
                  <a:lnTo>
                    <a:pt x="1013612" y="950089"/>
                  </a:lnTo>
                  <a:lnTo>
                    <a:pt x="1022769" y="947765"/>
                  </a:lnTo>
                  <a:lnTo>
                    <a:pt x="1025245" y="947638"/>
                  </a:lnTo>
                  <a:lnTo>
                    <a:pt x="1027671" y="947892"/>
                  </a:lnTo>
                  <a:lnTo>
                    <a:pt x="1030947" y="943866"/>
                  </a:lnTo>
                  <a:lnTo>
                    <a:pt x="1035189" y="940793"/>
                  </a:lnTo>
                  <a:lnTo>
                    <a:pt x="1040650" y="940234"/>
                  </a:lnTo>
                  <a:lnTo>
                    <a:pt x="1054514" y="943448"/>
                  </a:lnTo>
                  <a:lnTo>
                    <a:pt x="1066179" y="953553"/>
                  </a:lnTo>
                  <a:lnTo>
                    <a:pt x="1075817" y="966616"/>
                  </a:lnTo>
                  <a:lnTo>
                    <a:pt x="1083602" y="978703"/>
                  </a:lnTo>
                  <a:lnTo>
                    <a:pt x="1092071" y="989202"/>
                  </a:lnTo>
                  <a:lnTo>
                    <a:pt x="1102299" y="997238"/>
                  </a:lnTo>
                  <a:lnTo>
                    <a:pt x="1114323" y="1001484"/>
                  </a:lnTo>
                  <a:lnTo>
                    <a:pt x="1128179" y="1000610"/>
                  </a:lnTo>
                  <a:lnTo>
                    <a:pt x="1157284" y="970299"/>
                  </a:lnTo>
                  <a:lnTo>
                    <a:pt x="1163712" y="938075"/>
                  </a:lnTo>
                  <a:lnTo>
                    <a:pt x="1165119" y="928058"/>
                  </a:lnTo>
                  <a:lnTo>
                    <a:pt x="1169009" y="920905"/>
                  </a:lnTo>
                  <a:lnTo>
                    <a:pt x="1174318" y="916282"/>
                  </a:lnTo>
                  <a:lnTo>
                    <a:pt x="1185837" y="916727"/>
                  </a:lnTo>
                  <a:lnTo>
                    <a:pt x="1192098" y="913590"/>
                  </a:lnTo>
                  <a:lnTo>
                    <a:pt x="1214890" y="869974"/>
                  </a:lnTo>
                  <a:lnTo>
                    <a:pt x="1214253" y="858445"/>
                  </a:lnTo>
                  <a:lnTo>
                    <a:pt x="1189135" y="819856"/>
                  </a:lnTo>
                  <a:lnTo>
                    <a:pt x="1161111" y="795668"/>
                  </a:lnTo>
                  <a:lnTo>
                    <a:pt x="1150265" y="786059"/>
                  </a:lnTo>
                  <a:lnTo>
                    <a:pt x="1139842" y="775922"/>
                  </a:lnTo>
                  <a:lnTo>
                    <a:pt x="1129855" y="765254"/>
                  </a:lnTo>
                  <a:lnTo>
                    <a:pt x="1117324" y="753574"/>
                  </a:lnTo>
                  <a:lnTo>
                    <a:pt x="1084300" y="718175"/>
                  </a:lnTo>
                  <a:lnTo>
                    <a:pt x="1075850" y="679427"/>
                  </a:lnTo>
                  <a:lnTo>
                    <a:pt x="1079391" y="659975"/>
                  </a:lnTo>
                  <a:lnTo>
                    <a:pt x="1091793" y="645137"/>
                  </a:lnTo>
                  <a:lnTo>
                    <a:pt x="1106487" y="638320"/>
                  </a:lnTo>
                  <a:lnTo>
                    <a:pt x="1121997" y="635604"/>
                  </a:lnTo>
                  <a:lnTo>
                    <a:pt x="1137702" y="636591"/>
                  </a:lnTo>
                  <a:lnTo>
                    <a:pt x="1152982" y="640883"/>
                  </a:lnTo>
                  <a:lnTo>
                    <a:pt x="1164392" y="644600"/>
                  </a:lnTo>
                  <a:lnTo>
                    <a:pt x="1174057" y="645018"/>
                  </a:lnTo>
                  <a:lnTo>
                    <a:pt x="1197116" y="600687"/>
                  </a:lnTo>
                  <a:lnTo>
                    <a:pt x="1200488" y="585973"/>
                  </a:lnTo>
                  <a:lnTo>
                    <a:pt x="1206265" y="563963"/>
                  </a:lnTo>
                  <a:lnTo>
                    <a:pt x="1235219" y="546817"/>
                  </a:lnTo>
                  <a:lnTo>
                    <a:pt x="1243065" y="545043"/>
                  </a:lnTo>
                  <a:lnTo>
                    <a:pt x="1276259" y="515151"/>
                  </a:lnTo>
                  <a:lnTo>
                    <a:pt x="1307765" y="465100"/>
                  </a:lnTo>
                  <a:lnTo>
                    <a:pt x="1327670" y="422595"/>
                  </a:lnTo>
                  <a:lnTo>
                    <a:pt x="1332287" y="390688"/>
                  </a:lnTo>
                  <a:lnTo>
                    <a:pt x="1331917" y="374237"/>
                  </a:lnTo>
                  <a:lnTo>
                    <a:pt x="1325689" y="327810"/>
                  </a:lnTo>
                  <a:lnTo>
                    <a:pt x="1296540" y="287927"/>
                  </a:lnTo>
                  <a:lnTo>
                    <a:pt x="1246339" y="260086"/>
                  </a:lnTo>
                  <a:lnTo>
                    <a:pt x="1231596" y="252183"/>
                  </a:lnTo>
                  <a:lnTo>
                    <a:pt x="1223796" y="249124"/>
                  </a:lnTo>
                  <a:lnTo>
                    <a:pt x="1215644" y="247881"/>
                  </a:lnTo>
                  <a:lnTo>
                    <a:pt x="1204423" y="250110"/>
                  </a:lnTo>
                  <a:lnTo>
                    <a:pt x="1194441" y="255777"/>
                  </a:lnTo>
                  <a:lnTo>
                    <a:pt x="1185354" y="263240"/>
                  </a:lnTo>
                  <a:lnTo>
                    <a:pt x="1170182" y="276888"/>
                  </a:lnTo>
                  <a:lnTo>
                    <a:pt x="1162608" y="283043"/>
                  </a:lnTo>
                  <a:lnTo>
                    <a:pt x="1154263" y="287095"/>
                  </a:lnTo>
                  <a:lnTo>
                    <a:pt x="1145311" y="286819"/>
                  </a:lnTo>
                  <a:lnTo>
                    <a:pt x="1137551" y="282880"/>
                  </a:lnTo>
                  <a:lnTo>
                    <a:pt x="1122883" y="271930"/>
                  </a:lnTo>
                  <a:lnTo>
                    <a:pt x="1115123" y="267426"/>
                  </a:lnTo>
                  <a:lnTo>
                    <a:pt x="1099699" y="265443"/>
                  </a:lnTo>
                  <a:lnTo>
                    <a:pt x="1084610" y="270025"/>
                  </a:lnTo>
                  <a:lnTo>
                    <a:pt x="1069394" y="276286"/>
                  </a:lnTo>
                  <a:lnTo>
                    <a:pt x="1053592" y="279339"/>
                  </a:lnTo>
                  <a:lnTo>
                    <a:pt x="1049108" y="279301"/>
                  </a:lnTo>
                  <a:lnTo>
                    <a:pt x="1043152" y="278069"/>
                  </a:lnTo>
                  <a:lnTo>
                    <a:pt x="1035545" y="281650"/>
                  </a:lnTo>
                  <a:lnTo>
                    <a:pt x="1030757" y="288445"/>
                  </a:lnTo>
                  <a:lnTo>
                    <a:pt x="1026591" y="290921"/>
                  </a:lnTo>
                  <a:lnTo>
                    <a:pt x="1016465" y="298585"/>
                  </a:lnTo>
                  <a:lnTo>
                    <a:pt x="1006814" y="308484"/>
                  </a:lnTo>
                  <a:lnTo>
                    <a:pt x="997988" y="319323"/>
                  </a:lnTo>
                  <a:lnTo>
                    <a:pt x="990333" y="329809"/>
                  </a:lnTo>
                  <a:lnTo>
                    <a:pt x="980620" y="343906"/>
                  </a:lnTo>
                  <a:lnTo>
                    <a:pt x="975542" y="350422"/>
                  </a:lnTo>
                  <a:lnTo>
                    <a:pt x="941031" y="377878"/>
                  </a:lnTo>
                  <a:lnTo>
                    <a:pt x="914724" y="383393"/>
                  </a:lnTo>
                  <a:lnTo>
                    <a:pt x="892694" y="375440"/>
                  </a:lnTo>
                  <a:lnTo>
                    <a:pt x="872928" y="359647"/>
                  </a:lnTo>
                  <a:lnTo>
                    <a:pt x="853414" y="341645"/>
                  </a:lnTo>
                  <a:lnTo>
                    <a:pt x="839444" y="332168"/>
                  </a:lnTo>
                  <a:lnTo>
                    <a:pt x="824387" y="326205"/>
                  </a:lnTo>
                  <a:lnTo>
                    <a:pt x="808403" y="322971"/>
                  </a:lnTo>
                  <a:lnTo>
                    <a:pt x="791654" y="321681"/>
                  </a:lnTo>
                  <a:lnTo>
                    <a:pt x="778377" y="320333"/>
                  </a:lnTo>
                  <a:lnTo>
                    <a:pt x="739009" y="284158"/>
                  </a:lnTo>
                  <a:lnTo>
                    <a:pt x="730738" y="266707"/>
                  </a:lnTo>
                  <a:lnTo>
                    <a:pt x="721620" y="249949"/>
                  </a:lnTo>
                  <a:lnTo>
                    <a:pt x="709320" y="235486"/>
                  </a:lnTo>
                  <a:lnTo>
                    <a:pt x="701272" y="228110"/>
                  </a:lnTo>
                  <a:lnTo>
                    <a:pt x="693754" y="220068"/>
                  </a:lnTo>
                  <a:lnTo>
                    <a:pt x="687273" y="211226"/>
                  </a:lnTo>
                  <a:lnTo>
                    <a:pt x="682332" y="201450"/>
                  </a:lnTo>
                  <a:lnTo>
                    <a:pt x="678165" y="188348"/>
                  </a:lnTo>
                  <a:lnTo>
                    <a:pt x="675741" y="182139"/>
                  </a:lnTo>
                  <a:lnTo>
                    <a:pt x="671969" y="175999"/>
                  </a:lnTo>
                  <a:lnTo>
                    <a:pt x="658388" y="164497"/>
                  </a:lnTo>
                  <a:lnTo>
                    <a:pt x="641545" y="157652"/>
                  </a:lnTo>
                  <a:lnTo>
                    <a:pt x="623490" y="153005"/>
                  </a:lnTo>
                  <a:lnTo>
                    <a:pt x="606272" y="148097"/>
                  </a:lnTo>
                  <a:lnTo>
                    <a:pt x="567557" y="113332"/>
                  </a:lnTo>
                  <a:lnTo>
                    <a:pt x="553631" y="64106"/>
                  </a:lnTo>
                  <a:lnTo>
                    <a:pt x="550340" y="47819"/>
                  </a:lnTo>
                  <a:lnTo>
                    <a:pt x="518209" y="12734"/>
                  </a:lnTo>
                  <a:lnTo>
                    <a:pt x="473763" y="2624"/>
                  </a:lnTo>
                  <a:lnTo>
                    <a:pt x="450610" y="1011"/>
                  </a:lnTo>
                  <a:lnTo>
                    <a:pt x="439293" y="2276"/>
                  </a:lnTo>
                  <a:lnTo>
                    <a:pt x="429712" y="5191"/>
                  </a:lnTo>
                  <a:lnTo>
                    <a:pt x="420530" y="9316"/>
                  </a:lnTo>
                  <a:lnTo>
                    <a:pt x="411427" y="13697"/>
                  </a:lnTo>
                  <a:lnTo>
                    <a:pt x="402082" y="17376"/>
                  </a:lnTo>
                  <a:lnTo>
                    <a:pt x="384728" y="21082"/>
                  </a:lnTo>
                  <a:lnTo>
                    <a:pt x="369389" y="20442"/>
                  </a:lnTo>
                  <a:lnTo>
                    <a:pt x="355083" y="15474"/>
                  </a:lnTo>
                  <a:lnTo>
                    <a:pt x="340829" y="6200"/>
                  </a:lnTo>
                  <a:lnTo>
                    <a:pt x="327548" y="0"/>
                  </a:lnTo>
                  <a:close/>
                </a:path>
              </a:pathLst>
            </a:custGeom>
            <a:solidFill>
              <a:srgbClr val="9CA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52683" y="2567357"/>
              <a:ext cx="239395" cy="288925"/>
            </a:xfrm>
            <a:custGeom>
              <a:avLst/>
              <a:gdLst/>
              <a:ahLst/>
              <a:cxnLst/>
              <a:rect l="l" t="t" r="r" b="b"/>
              <a:pathLst>
                <a:path w="239395" h="288925">
                  <a:moveTo>
                    <a:pt x="119453" y="0"/>
                  </a:moveTo>
                  <a:lnTo>
                    <a:pt x="74500" y="8746"/>
                  </a:lnTo>
                  <a:lnTo>
                    <a:pt x="34985" y="34985"/>
                  </a:lnTo>
                  <a:lnTo>
                    <a:pt x="8746" y="74500"/>
                  </a:lnTo>
                  <a:lnTo>
                    <a:pt x="0" y="119453"/>
                  </a:lnTo>
                  <a:lnTo>
                    <a:pt x="8746" y="164405"/>
                  </a:lnTo>
                  <a:lnTo>
                    <a:pt x="34985" y="203920"/>
                  </a:lnTo>
                  <a:lnTo>
                    <a:pt x="119453" y="288388"/>
                  </a:lnTo>
                  <a:lnTo>
                    <a:pt x="203920" y="203920"/>
                  </a:lnTo>
                  <a:lnTo>
                    <a:pt x="230159" y="164405"/>
                  </a:lnTo>
                  <a:lnTo>
                    <a:pt x="238906" y="119453"/>
                  </a:lnTo>
                  <a:lnTo>
                    <a:pt x="230159" y="74500"/>
                  </a:lnTo>
                  <a:lnTo>
                    <a:pt x="203920" y="34985"/>
                  </a:lnTo>
                  <a:lnTo>
                    <a:pt x="164405" y="8746"/>
                  </a:lnTo>
                  <a:lnTo>
                    <a:pt x="119453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82614" y="2595039"/>
              <a:ext cx="179044" cy="1790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79303" y="1798727"/>
              <a:ext cx="239395" cy="288925"/>
            </a:xfrm>
            <a:custGeom>
              <a:avLst/>
              <a:gdLst/>
              <a:ahLst/>
              <a:cxnLst/>
              <a:rect l="l" t="t" r="r" b="b"/>
              <a:pathLst>
                <a:path w="239395" h="288925">
                  <a:moveTo>
                    <a:pt x="119453" y="0"/>
                  </a:moveTo>
                  <a:lnTo>
                    <a:pt x="74500" y="8746"/>
                  </a:lnTo>
                  <a:lnTo>
                    <a:pt x="34985" y="34985"/>
                  </a:lnTo>
                  <a:lnTo>
                    <a:pt x="8746" y="74500"/>
                  </a:lnTo>
                  <a:lnTo>
                    <a:pt x="0" y="119453"/>
                  </a:lnTo>
                  <a:lnTo>
                    <a:pt x="8746" y="164405"/>
                  </a:lnTo>
                  <a:lnTo>
                    <a:pt x="34985" y="203920"/>
                  </a:lnTo>
                  <a:lnTo>
                    <a:pt x="119453" y="288388"/>
                  </a:lnTo>
                  <a:lnTo>
                    <a:pt x="203920" y="203920"/>
                  </a:lnTo>
                  <a:lnTo>
                    <a:pt x="230159" y="164405"/>
                  </a:lnTo>
                  <a:lnTo>
                    <a:pt x="238906" y="119453"/>
                  </a:lnTo>
                  <a:lnTo>
                    <a:pt x="230159" y="74500"/>
                  </a:lnTo>
                  <a:lnTo>
                    <a:pt x="203920" y="34985"/>
                  </a:lnTo>
                  <a:lnTo>
                    <a:pt x="164405" y="8746"/>
                  </a:lnTo>
                  <a:lnTo>
                    <a:pt x="119453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09234" y="1826409"/>
              <a:ext cx="179044" cy="179044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35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dirty="0"/>
              <a:t>Service</a:t>
            </a:r>
            <a:r>
              <a:rPr sz="2900" spc="-20" dirty="0"/>
              <a:t> </a:t>
            </a:r>
            <a:r>
              <a:rPr sz="2900" spc="-10" dirty="0"/>
              <a:t>locations</a:t>
            </a:r>
            <a:endParaRPr sz="2900"/>
          </a:p>
        </p:txBody>
      </p:sp>
      <p:sp>
        <p:nvSpPr>
          <p:cNvPr id="25" name="object 25"/>
          <p:cNvSpPr/>
          <p:nvPr/>
        </p:nvSpPr>
        <p:spPr>
          <a:xfrm>
            <a:off x="381571" y="612775"/>
            <a:ext cx="45720" cy="278130"/>
          </a:xfrm>
          <a:custGeom>
            <a:avLst/>
            <a:gdLst/>
            <a:ahLst/>
            <a:cxnLst/>
            <a:rect l="l" t="t" r="r" b="b"/>
            <a:pathLst>
              <a:path w="45720" h="278130">
                <a:moveTo>
                  <a:pt x="45720" y="0"/>
                </a:moveTo>
                <a:lnTo>
                  <a:pt x="0" y="0"/>
                </a:lnTo>
                <a:lnTo>
                  <a:pt x="0" y="278053"/>
                </a:lnTo>
                <a:lnTo>
                  <a:pt x="45720" y="278053"/>
                </a:lnTo>
                <a:lnTo>
                  <a:pt x="45720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4338246" y="1650158"/>
            <a:ext cx="239395" cy="288925"/>
            <a:chOff x="4338246" y="1650158"/>
            <a:chExt cx="239395" cy="288925"/>
          </a:xfrm>
        </p:grpSpPr>
        <p:sp>
          <p:nvSpPr>
            <p:cNvPr id="27" name="object 27"/>
            <p:cNvSpPr/>
            <p:nvPr/>
          </p:nvSpPr>
          <p:spPr>
            <a:xfrm>
              <a:off x="4338246" y="1650158"/>
              <a:ext cx="239395" cy="288925"/>
            </a:xfrm>
            <a:custGeom>
              <a:avLst/>
              <a:gdLst/>
              <a:ahLst/>
              <a:cxnLst/>
              <a:rect l="l" t="t" r="r" b="b"/>
              <a:pathLst>
                <a:path w="239395" h="288925">
                  <a:moveTo>
                    <a:pt x="119453" y="0"/>
                  </a:moveTo>
                  <a:lnTo>
                    <a:pt x="74500" y="8746"/>
                  </a:lnTo>
                  <a:lnTo>
                    <a:pt x="34985" y="34985"/>
                  </a:lnTo>
                  <a:lnTo>
                    <a:pt x="8746" y="74500"/>
                  </a:lnTo>
                  <a:lnTo>
                    <a:pt x="0" y="119453"/>
                  </a:lnTo>
                  <a:lnTo>
                    <a:pt x="8746" y="164405"/>
                  </a:lnTo>
                  <a:lnTo>
                    <a:pt x="34985" y="203920"/>
                  </a:lnTo>
                  <a:lnTo>
                    <a:pt x="119453" y="288388"/>
                  </a:lnTo>
                  <a:lnTo>
                    <a:pt x="203920" y="203920"/>
                  </a:lnTo>
                  <a:lnTo>
                    <a:pt x="230159" y="164405"/>
                  </a:lnTo>
                  <a:lnTo>
                    <a:pt x="238906" y="119453"/>
                  </a:lnTo>
                  <a:lnTo>
                    <a:pt x="230159" y="74500"/>
                  </a:lnTo>
                  <a:lnTo>
                    <a:pt x="203920" y="34985"/>
                  </a:lnTo>
                  <a:lnTo>
                    <a:pt x="164405" y="8746"/>
                  </a:lnTo>
                  <a:lnTo>
                    <a:pt x="119453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68177" y="1677841"/>
              <a:ext cx="179044" cy="179044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3916426" y="2491157"/>
            <a:ext cx="239395" cy="288925"/>
            <a:chOff x="3916426" y="2491157"/>
            <a:chExt cx="239395" cy="288925"/>
          </a:xfrm>
        </p:grpSpPr>
        <p:sp>
          <p:nvSpPr>
            <p:cNvPr id="30" name="object 30"/>
            <p:cNvSpPr/>
            <p:nvPr/>
          </p:nvSpPr>
          <p:spPr>
            <a:xfrm>
              <a:off x="3916426" y="2491157"/>
              <a:ext cx="239395" cy="288925"/>
            </a:xfrm>
            <a:custGeom>
              <a:avLst/>
              <a:gdLst/>
              <a:ahLst/>
              <a:cxnLst/>
              <a:rect l="l" t="t" r="r" b="b"/>
              <a:pathLst>
                <a:path w="239395" h="288925">
                  <a:moveTo>
                    <a:pt x="119453" y="0"/>
                  </a:moveTo>
                  <a:lnTo>
                    <a:pt x="74500" y="8746"/>
                  </a:lnTo>
                  <a:lnTo>
                    <a:pt x="34985" y="34985"/>
                  </a:lnTo>
                  <a:lnTo>
                    <a:pt x="8746" y="74500"/>
                  </a:lnTo>
                  <a:lnTo>
                    <a:pt x="0" y="119453"/>
                  </a:lnTo>
                  <a:lnTo>
                    <a:pt x="8746" y="164405"/>
                  </a:lnTo>
                  <a:lnTo>
                    <a:pt x="34985" y="203920"/>
                  </a:lnTo>
                  <a:lnTo>
                    <a:pt x="119453" y="288388"/>
                  </a:lnTo>
                  <a:lnTo>
                    <a:pt x="203920" y="203920"/>
                  </a:lnTo>
                  <a:lnTo>
                    <a:pt x="230159" y="164405"/>
                  </a:lnTo>
                  <a:lnTo>
                    <a:pt x="238906" y="119453"/>
                  </a:lnTo>
                  <a:lnTo>
                    <a:pt x="230159" y="74500"/>
                  </a:lnTo>
                  <a:lnTo>
                    <a:pt x="203920" y="34985"/>
                  </a:lnTo>
                  <a:lnTo>
                    <a:pt x="164405" y="8746"/>
                  </a:lnTo>
                  <a:lnTo>
                    <a:pt x="119453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46357" y="2518839"/>
              <a:ext cx="179044" cy="179044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4459377" y="6028514"/>
            <a:ext cx="283210" cy="344170"/>
            <a:chOff x="4459377" y="6028514"/>
            <a:chExt cx="283210" cy="344170"/>
          </a:xfrm>
        </p:grpSpPr>
        <p:sp>
          <p:nvSpPr>
            <p:cNvPr id="33" name="object 33"/>
            <p:cNvSpPr/>
            <p:nvPr/>
          </p:nvSpPr>
          <p:spPr>
            <a:xfrm>
              <a:off x="4459377" y="6028514"/>
              <a:ext cx="283210" cy="344170"/>
            </a:xfrm>
            <a:custGeom>
              <a:avLst/>
              <a:gdLst/>
              <a:ahLst/>
              <a:cxnLst/>
              <a:rect l="l" t="t" r="r" b="b"/>
              <a:pathLst>
                <a:path w="283210" h="344170">
                  <a:moveTo>
                    <a:pt x="163357" y="0"/>
                  </a:moveTo>
                  <a:lnTo>
                    <a:pt x="119540" y="0"/>
                  </a:lnTo>
                  <a:lnTo>
                    <a:pt x="77390" y="13414"/>
                  </a:lnTo>
                  <a:lnTo>
                    <a:pt x="40242" y="40242"/>
                  </a:lnTo>
                  <a:lnTo>
                    <a:pt x="13414" y="77390"/>
                  </a:lnTo>
                  <a:lnTo>
                    <a:pt x="0" y="119540"/>
                  </a:lnTo>
                  <a:lnTo>
                    <a:pt x="0" y="163357"/>
                  </a:lnTo>
                  <a:lnTo>
                    <a:pt x="13414" y="205507"/>
                  </a:lnTo>
                  <a:lnTo>
                    <a:pt x="40242" y="242655"/>
                  </a:lnTo>
                  <a:lnTo>
                    <a:pt x="141449" y="343861"/>
                  </a:lnTo>
                  <a:lnTo>
                    <a:pt x="242655" y="242655"/>
                  </a:lnTo>
                  <a:lnTo>
                    <a:pt x="269483" y="205507"/>
                  </a:lnTo>
                  <a:lnTo>
                    <a:pt x="282898" y="163357"/>
                  </a:lnTo>
                  <a:lnTo>
                    <a:pt x="282898" y="119540"/>
                  </a:lnTo>
                  <a:lnTo>
                    <a:pt x="269483" y="77390"/>
                  </a:lnTo>
                  <a:lnTo>
                    <a:pt x="242655" y="40242"/>
                  </a:lnTo>
                  <a:lnTo>
                    <a:pt x="205507" y="13414"/>
                  </a:lnTo>
                  <a:lnTo>
                    <a:pt x="163357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93563" y="6060010"/>
              <a:ext cx="214528" cy="214515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4250400" y="3264582"/>
            <a:ext cx="3667125" cy="1415415"/>
            <a:chOff x="4250400" y="3264582"/>
            <a:chExt cx="3667125" cy="1415415"/>
          </a:xfrm>
        </p:grpSpPr>
        <p:sp>
          <p:nvSpPr>
            <p:cNvPr id="36" name="object 36"/>
            <p:cNvSpPr/>
            <p:nvPr/>
          </p:nvSpPr>
          <p:spPr>
            <a:xfrm>
              <a:off x="4866755" y="3264587"/>
              <a:ext cx="239395" cy="288925"/>
            </a:xfrm>
            <a:custGeom>
              <a:avLst/>
              <a:gdLst/>
              <a:ahLst/>
              <a:cxnLst/>
              <a:rect l="l" t="t" r="r" b="b"/>
              <a:pathLst>
                <a:path w="239395" h="288925">
                  <a:moveTo>
                    <a:pt x="119453" y="0"/>
                  </a:moveTo>
                  <a:lnTo>
                    <a:pt x="74500" y="8746"/>
                  </a:lnTo>
                  <a:lnTo>
                    <a:pt x="34985" y="34985"/>
                  </a:lnTo>
                  <a:lnTo>
                    <a:pt x="8746" y="74500"/>
                  </a:lnTo>
                  <a:lnTo>
                    <a:pt x="0" y="119453"/>
                  </a:lnTo>
                  <a:lnTo>
                    <a:pt x="8746" y="164405"/>
                  </a:lnTo>
                  <a:lnTo>
                    <a:pt x="34985" y="203920"/>
                  </a:lnTo>
                  <a:lnTo>
                    <a:pt x="119453" y="288388"/>
                  </a:lnTo>
                  <a:lnTo>
                    <a:pt x="203920" y="203920"/>
                  </a:lnTo>
                  <a:lnTo>
                    <a:pt x="230159" y="164405"/>
                  </a:lnTo>
                  <a:lnTo>
                    <a:pt x="238906" y="119453"/>
                  </a:lnTo>
                  <a:lnTo>
                    <a:pt x="230159" y="74500"/>
                  </a:lnTo>
                  <a:lnTo>
                    <a:pt x="203920" y="34985"/>
                  </a:lnTo>
                  <a:lnTo>
                    <a:pt x="164405" y="8746"/>
                  </a:lnTo>
                  <a:lnTo>
                    <a:pt x="119453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96687" y="3292274"/>
              <a:ext cx="179044" cy="17904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031803" y="4013252"/>
              <a:ext cx="239395" cy="288925"/>
            </a:xfrm>
            <a:custGeom>
              <a:avLst/>
              <a:gdLst/>
              <a:ahLst/>
              <a:cxnLst/>
              <a:rect l="l" t="t" r="r" b="b"/>
              <a:pathLst>
                <a:path w="239395" h="288925">
                  <a:moveTo>
                    <a:pt x="119453" y="0"/>
                  </a:moveTo>
                  <a:lnTo>
                    <a:pt x="74500" y="8746"/>
                  </a:lnTo>
                  <a:lnTo>
                    <a:pt x="34985" y="34985"/>
                  </a:lnTo>
                  <a:lnTo>
                    <a:pt x="8746" y="74500"/>
                  </a:lnTo>
                  <a:lnTo>
                    <a:pt x="0" y="119453"/>
                  </a:lnTo>
                  <a:lnTo>
                    <a:pt x="8746" y="164405"/>
                  </a:lnTo>
                  <a:lnTo>
                    <a:pt x="34985" y="203920"/>
                  </a:lnTo>
                  <a:lnTo>
                    <a:pt x="119453" y="288388"/>
                  </a:lnTo>
                  <a:lnTo>
                    <a:pt x="203920" y="203920"/>
                  </a:lnTo>
                  <a:lnTo>
                    <a:pt x="230159" y="164405"/>
                  </a:lnTo>
                  <a:lnTo>
                    <a:pt x="238906" y="119453"/>
                  </a:lnTo>
                  <a:lnTo>
                    <a:pt x="230159" y="74500"/>
                  </a:lnTo>
                  <a:lnTo>
                    <a:pt x="203920" y="34985"/>
                  </a:lnTo>
                  <a:lnTo>
                    <a:pt x="164405" y="8746"/>
                  </a:lnTo>
                  <a:lnTo>
                    <a:pt x="119453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61734" y="4040935"/>
              <a:ext cx="179044" cy="17904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250400" y="3986354"/>
              <a:ext cx="283210" cy="344170"/>
            </a:xfrm>
            <a:custGeom>
              <a:avLst/>
              <a:gdLst/>
              <a:ahLst/>
              <a:cxnLst/>
              <a:rect l="l" t="t" r="r" b="b"/>
              <a:pathLst>
                <a:path w="283210" h="344170">
                  <a:moveTo>
                    <a:pt x="163357" y="0"/>
                  </a:moveTo>
                  <a:lnTo>
                    <a:pt x="119540" y="0"/>
                  </a:lnTo>
                  <a:lnTo>
                    <a:pt x="77390" y="13414"/>
                  </a:lnTo>
                  <a:lnTo>
                    <a:pt x="40242" y="40242"/>
                  </a:lnTo>
                  <a:lnTo>
                    <a:pt x="13414" y="77390"/>
                  </a:lnTo>
                  <a:lnTo>
                    <a:pt x="0" y="119540"/>
                  </a:lnTo>
                  <a:lnTo>
                    <a:pt x="0" y="163357"/>
                  </a:lnTo>
                  <a:lnTo>
                    <a:pt x="13414" y="205507"/>
                  </a:lnTo>
                  <a:lnTo>
                    <a:pt x="40242" y="242655"/>
                  </a:lnTo>
                  <a:lnTo>
                    <a:pt x="141449" y="343861"/>
                  </a:lnTo>
                  <a:lnTo>
                    <a:pt x="242655" y="242655"/>
                  </a:lnTo>
                  <a:lnTo>
                    <a:pt x="269483" y="205507"/>
                  </a:lnTo>
                  <a:lnTo>
                    <a:pt x="282898" y="163357"/>
                  </a:lnTo>
                  <a:lnTo>
                    <a:pt x="282898" y="119540"/>
                  </a:lnTo>
                  <a:lnTo>
                    <a:pt x="269483" y="77390"/>
                  </a:lnTo>
                  <a:lnTo>
                    <a:pt x="242655" y="40242"/>
                  </a:lnTo>
                  <a:lnTo>
                    <a:pt x="205507" y="13414"/>
                  </a:lnTo>
                  <a:lnTo>
                    <a:pt x="163357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84585" y="4017853"/>
              <a:ext cx="214528" cy="21451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42490" y="3264582"/>
              <a:ext cx="174618" cy="21077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63320" y="3303387"/>
              <a:ext cx="174618" cy="21077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964213" y="4335634"/>
              <a:ext cx="283210" cy="344170"/>
            </a:xfrm>
            <a:custGeom>
              <a:avLst/>
              <a:gdLst/>
              <a:ahLst/>
              <a:cxnLst/>
              <a:rect l="l" t="t" r="r" b="b"/>
              <a:pathLst>
                <a:path w="283210" h="344170">
                  <a:moveTo>
                    <a:pt x="163357" y="0"/>
                  </a:moveTo>
                  <a:lnTo>
                    <a:pt x="119540" y="0"/>
                  </a:lnTo>
                  <a:lnTo>
                    <a:pt x="77390" y="13414"/>
                  </a:lnTo>
                  <a:lnTo>
                    <a:pt x="40242" y="40242"/>
                  </a:lnTo>
                  <a:lnTo>
                    <a:pt x="13414" y="77390"/>
                  </a:lnTo>
                  <a:lnTo>
                    <a:pt x="0" y="119540"/>
                  </a:lnTo>
                  <a:lnTo>
                    <a:pt x="0" y="163357"/>
                  </a:lnTo>
                  <a:lnTo>
                    <a:pt x="13414" y="205507"/>
                  </a:lnTo>
                  <a:lnTo>
                    <a:pt x="40242" y="242655"/>
                  </a:lnTo>
                  <a:lnTo>
                    <a:pt x="141449" y="343861"/>
                  </a:lnTo>
                  <a:lnTo>
                    <a:pt x="242655" y="242655"/>
                  </a:lnTo>
                  <a:lnTo>
                    <a:pt x="269483" y="205507"/>
                  </a:lnTo>
                  <a:lnTo>
                    <a:pt x="282898" y="163357"/>
                  </a:lnTo>
                  <a:lnTo>
                    <a:pt x="282898" y="119540"/>
                  </a:lnTo>
                  <a:lnTo>
                    <a:pt x="269483" y="77390"/>
                  </a:lnTo>
                  <a:lnTo>
                    <a:pt x="242655" y="40242"/>
                  </a:lnTo>
                  <a:lnTo>
                    <a:pt x="205507" y="13414"/>
                  </a:lnTo>
                  <a:lnTo>
                    <a:pt x="163357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98400" y="4367128"/>
              <a:ext cx="214528" cy="214515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4920106" y="5682975"/>
            <a:ext cx="801370" cy="529590"/>
            <a:chOff x="4920106" y="5682975"/>
            <a:chExt cx="801370" cy="529590"/>
          </a:xfrm>
        </p:grpSpPr>
        <p:sp>
          <p:nvSpPr>
            <p:cNvPr id="47" name="object 47"/>
            <p:cNvSpPr/>
            <p:nvPr/>
          </p:nvSpPr>
          <p:spPr>
            <a:xfrm>
              <a:off x="4920106" y="5682975"/>
              <a:ext cx="283210" cy="344170"/>
            </a:xfrm>
            <a:custGeom>
              <a:avLst/>
              <a:gdLst/>
              <a:ahLst/>
              <a:cxnLst/>
              <a:rect l="l" t="t" r="r" b="b"/>
              <a:pathLst>
                <a:path w="283210" h="344170">
                  <a:moveTo>
                    <a:pt x="163357" y="0"/>
                  </a:moveTo>
                  <a:lnTo>
                    <a:pt x="119540" y="0"/>
                  </a:lnTo>
                  <a:lnTo>
                    <a:pt x="77390" y="13414"/>
                  </a:lnTo>
                  <a:lnTo>
                    <a:pt x="40242" y="40242"/>
                  </a:lnTo>
                  <a:lnTo>
                    <a:pt x="13414" y="77390"/>
                  </a:lnTo>
                  <a:lnTo>
                    <a:pt x="0" y="119540"/>
                  </a:lnTo>
                  <a:lnTo>
                    <a:pt x="0" y="163357"/>
                  </a:lnTo>
                  <a:lnTo>
                    <a:pt x="13414" y="205507"/>
                  </a:lnTo>
                  <a:lnTo>
                    <a:pt x="40242" y="242655"/>
                  </a:lnTo>
                  <a:lnTo>
                    <a:pt x="141449" y="343861"/>
                  </a:lnTo>
                  <a:lnTo>
                    <a:pt x="242655" y="242655"/>
                  </a:lnTo>
                  <a:lnTo>
                    <a:pt x="269483" y="205507"/>
                  </a:lnTo>
                  <a:lnTo>
                    <a:pt x="282898" y="163357"/>
                  </a:lnTo>
                  <a:lnTo>
                    <a:pt x="282898" y="119540"/>
                  </a:lnTo>
                  <a:lnTo>
                    <a:pt x="269483" y="77390"/>
                  </a:lnTo>
                  <a:lnTo>
                    <a:pt x="242655" y="40242"/>
                  </a:lnTo>
                  <a:lnTo>
                    <a:pt x="205507" y="13414"/>
                  </a:lnTo>
                  <a:lnTo>
                    <a:pt x="163357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54291" y="5714469"/>
              <a:ext cx="214528" cy="21451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061555" y="5854062"/>
              <a:ext cx="654050" cy="352425"/>
            </a:xfrm>
            <a:custGeom>
              <a:avLst/>
              <a:gdLst/>
              <a:ahLst/>
              <a:cxnLst/>
              <a:rect l="l" t="t" r="r" b="b"/>
              <a:pathLst>
                <a:path w="654050" h="352425">
                  <a:moveTo>
                    <a:pt x="0" y="0"/>
                  </a:moveTo>
                  <a:lnTo>
                    <a:pt x="653440" y="35185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384294" y="6026180"/>
            <a:ext cx="22358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5825" algn="l"/>
                <a:tab pos="2222500" algn="l"/>
              </a:tabLst>
            </a:pPr>
            <a:r>
              <a:rPr sz="1400" b="1" spc="-10" dirty="0">
                <a:latin typeface="Arial"/>
                <a:cs typeface="Arial"/>
              </a:rPr>
              <a:t>KERALA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u="heavy" dirty="0">
                <a:uFill>
                  <a:solidFill>
                    <a:srgbClr val="01205F"/>
                  </a:solidFill>
                </a:uFill>
                <a:latin typeface="Arial"/>
                <a:cs typeface="Arial"/>
              </a:rPr>
              <a:t>	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84294" y="6234460"/>
            <a:ext cx="1579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Trebuchet MS"/>
                <a:cs typeface="Trebuchet MS"/>
              </a:rPr>
              <a:t>THIRUANANTPURAM</a:t>
            </a:r>
            <a:r>
              <a:rPr sz="1200" spc="14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84294" y="6417340"/>
            <a:ext cx="1741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THRISSUR/</a:t>
            </a:r>
            <a:r>
              <a:rPr sz="1200" spc="75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KAKKANAD</a:t>
            </a:r>
            <a:r>
              <a:rPr sz="1200" spc="7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/ </a:t>
            </a:r>
            <a:r>
              <a:rPr sz="1200" spc="90" dirty="0">
                <a:latin typeface="Trebuchet MS"/>
                <a:cs typeface="Trebuchet MS"/>
              </a:rPr>
              <a:t>COCHIN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761275" y="6068743"/>
            <a:ext cx="2342515" cy="59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TAMILNADU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440"/>
              </a:lnSpc>
              <a:spcBef>
                <a:spcPts val="25"/>
              </a:spcBef>
            </a:pPr>
            <a:r>
              <a:rPr sz="1200" dirty="0">
                <a:latin typeface="Trebuchet MS"/>
                <a:cs typeface="Trebuchet MS"/>
              </a:rPr>
              <a:t>CHENNAI/</a:t>
            </a:r>
            <a:r>
              <a:rPr sz="1200" spc="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VELLORE</a:t>
            </a:r>
            <a:r>
              <a:rPr sz="1200" spc="5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55" dirty="0">
                <a:latin typeface="Trebuchet MS"/>
                <a:cs typeface="Trebuchet MS"/>
              </a:rPr>
              <a:t> </a:t>
            </a:r>
            <a:r>
              <a:rPr sz="1200" spc="65" dirty="0">
                <a:latin typeface="Trebuchet MS"/>
                <a:cs typeface="Trebuchet MS"/>
              </a:rPr>
              <a:t>MADURAI</a:t>
            </a:r>
            <a:r>
              <a:rPr sz="1200" spc="5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 </a:t>
            </a:r>
            <a:r>
              <a:rPr sz="1200" spc="55" dirty="0">
                <a:latin typeface="Trebuchet MS"/>
                <a:cs typeface="Trebuchet MS"/>
              </a:rPr>
              <a:t>COIMBATORE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74464" y="3928183"/>
            <a:ext cx="1657985" cy="5994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45"/>
              </a:spcBef>
            </a:pPr>
            <a:r>
              <a:rPr sz="1400" b="1" dirty="0">
                <a:latin typeface="Arial"/>
                <a:cs typeface="Arial"/>
              </a:rPr>
              <a:t>MADHYA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PRADESH </a:t>
            </a:r>
            <a:r>
              <a:rPr sz="1200" dirty="0">
                <a:latin typeface="Trebuchet MS"/>
                <a:cs typeface="Trebuchet MS"/>
              </a:rPr>
              <a:t>BHOPAL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3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GWALIOR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 </a:t>
            </a:r>
            <a:r>
              <a:rPr sz="1200" dirty="0">
                <a:latin typeface="Trebuchet MS"/>
                <a:cs typeface="Trebuchet MS"/>
              </a:rPr>
              <a:t>UJJAIN</a:t>
            </a:r>
            <a:r>
              <a:rPr sz="1200" spc="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9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JABALPUR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384290" y="1517624"/>
            <a:ext cx="3518535" cy="1050290"/>
          </a:xfrm>
          <a:custGeom>
            <a:avLst/>
            <a:gdLst/>
            <a:ahLst/>
            <a:cxnLst/>
            <a:rect l="l" t="t" r="r" b="b"/>
            <a:pathLst>
              <a:path w="3518534" h="1050289">
                <a:moveTo>
                  <a:pt x="3518471" y="0"/>
                </a:moveTo>
                <a:lnTo>
                  <a:pt x="0" y="0"/>
                </a:lnTo>
                <a:lnTo>
                  <a:pt x="0" y="1049731"/>
                </a:lnTo>
                <a:lnTo>
                  <a:pt x="3518471" y="1049731"/>
                </a:lnTo>
                <a:lnTo>
                  <a:pt x="3518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371591" y="1513812"/>
            <a:ext cx="350202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spc="-65" dirty="0">
                <a:latin typeface="Arial"/>
                <a:cs typeface="Arial"/>
              </a:rPr>
              <a:t>UTTAR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PRADESH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440"/>
              </a:lnSpc>
              <a:spcBef>
                <a:spcPts val="25"/>
              </a:spcBef>
            </a:pPr>
            <a:r>
              <a:rPr sz="1200" spc="55" dirty="0">
                <a:latin typeface="Trebuchet MS"/>
                <a:cs typeface="Trebuchet MS"/>
              </a:rPr>
              <a:t>AGRA/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MEERUT/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80" dirty="0">
                <a:latin typeface="Trebuchet MS"/>
                <a:cs typeface="Trebuchet MS"/>
              </a:rPr>
              <a:t>MORADABAD/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LUCKNOW/ </a:t>
            </a:r>
            <a:r>
              <a:rPr sz="1200" spc="20" dirty="0">
                <a:latin typeface="Trebuchet MS"/>
                <a:cs typeface="Trebuchet MS"/>
              </a:rPr>
              <a:t>KANPUR/</a:t>
            </a:r>
            <a:r>
              <a:rPr sz="1200" spc="10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ALLAHABAD/</a:t>
            </a:r>
            <a:r>
              <a:rPr sz="1200" spc="10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GORAKHPUR/</a:t>
            </a:r>
            <a:r>
              <a:rPr sz="1200" spc="100" dirty="0">
                <a:latin typeface="Trebuchet MS"/>
                <a:cs typeface="Trebuchet MS"/>
              </a:rPr>
              <a:t> </a:t>
            </a:r>
            <a:r>
              <a:rPr sz="1200" spc="40" dirty="0">
                <a:latin typeface="Trebuchet MS"/>
                <a:cs typeface="Trebuchet MS"/>
              </a:rPr>
              <a:t>AYODHYA/ </a:t>
            </a:r>
            <a:r>
              <a:rPr sz="1200" spc="55" dirty="0">
                <a:latin typeface="Trebuchet MS"/>
                <a:cs typeface="Trebuchet MS"/>
              </a:rPr>
              <a:t>VARANASI/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BAREILLY/</a:t>
            </a:r>
            <a:r>
              <a:rPr sz="1200" dirty="0">
                <a:latin typeface="Trebuchet MS"/>
                <a:cs typeface="Trebuchet MS"/>
              </a:rPr>
              <a:t> GREATER </a:t>
            </a:r>
            <a:r>
              <a:rPr sz="1200" spc="50" dirty="0">
                <a:latin typeface="Trebuchet MS"/>
                <a:cs typeface="Trebuchet MS"/>
              </a:rPr>
              <a:t>NOIDA/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HAPUR/ </a:t>
            </a:r>
            <a:r>
              <a:rPr sz="1200" spc="30" dirty="0">
                <a:latin typeface="Trebuchet MS"/>
                <a:cs typeface="Trebuchet MS"/>
              </a:rPr>
              <a:t>MUZAFFARNAGAR/</a:t>
            </a:r>
            <a:r>
              <a:rPr sz="1200" spc="150" dirty="0">
                <a:latin typeface="Trebuchet MS"/>
                <a:cs typeface="Trebuchet MS"/>
              </a:rPr>
              <a:t> </a:t>
            </a:r>
            <a:r>
              <a:rPr sz="1200" spc="30" dirty="0">
                <a:latin typeface="Trebuchet MS"/>
                <a:cs typeface="Trebuchet MS"/>
              </a:rPr>
              <a:t>MATHURA/</a:t>
            </a:r>
            <a:r>
              <a:rPr sz="1200" spc="15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ALIGARH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66375" y="1458864"/>
            <a:ext cx="167449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PUNJAB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440"/>
              </a:lnSpc>
              <a:spcBef>
                <a:spcPts val="25"/>
              </a:spcBef>
            </a:pPr>
            <a:r>
              <a:rPr sz="1200" dirty="0">
                <a:latin typeface="Trebuchet MS"/>
                <a:cs typeface="Trebuchet MS"/>
              </a:rPr>
              <a:t>MOHALI/</a:t>
            </a:r>
            <a:r>
              <a:rPr sz="1200" spc="19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BHATINDA/ </a:t>
            </a:r>
            <a:r>
              <a:rPr sz="1200" spc="20" dirty="0">
                <a:latin typeface="Trebuchet MS"/>
                <a:cs typeface="Trebuchet MS"/>
              </a:rPr>
              <a:t>AMRITSAR/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LUDHIANA/ JALANDHAR/ PATHANKOT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678890" y="673782"/>
            <a:ext cx="2646045" cy="59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UTTARAKHAND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440"/>
              </a:lnSpc>
              <a:spcBef>
                <a:spcPts val="25"/>
              </a:spcBef>
            </a:pPr>
            <a:r>
              <a:rPr sz="1200" spc="20" dirty="0">
                <a:latin typeface="Trebuchet MS"/>
                <a:cs typeface="Trebuchet MS"/>
              </a:rPr>
              <a:t>DEHRADUN/</a:t>
            </a:r>
            <a:r>
              <a:rPr sz="1200" spc="19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HARIDWAR/</a:t>
            </a:r>
            <a:r>
              <a:rPr sz="1200" spc="19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RISHIKESH/ </a:t>
            </a:r>
            <a:r>
              <a:rPr sz="1200" spc="10" dirty="0">
                <a:latin typeface="Trebuchet MS"/>
                <a:cs typeface="Trebuchet MS"/>
              </a:rPr>
              <a:t>HALDWANI/</a:t>
            </a:r>
            <a:r>
              <a:rPr sz="1200" spc="24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RUDRAPUR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40421" y="2707737"/>
            <a:ext cx="1350645" cy="7823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45"/>
              </a:spcBef>
            </a:pPr>
            <a:r>
              <a:rPr sz="1400" b="1" spc="-10" dirty="0">
                <a:latin typeface="Arial"/>
                <a:cs typeface="Arial"/>
              </a:rPr>
              <a:t>RAJASTHAN </a:t>
            </a:r>
            <a:r>
              <a:rPr sz="1200" dirty="0">
                <a:latin typeface="Trebuchet MS"/>
                <a:cs typeface="Trebuchet MS"/>
              </a:rPr>
              <a:t>JAIPUR/</a:t>
            </a:r>
            <a:r>
              <a:rPr sz="1200" spc="8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UDAIPUR/ </a:t>
            </a:r>
            <a:r>
              <a:rPr sz="1200" spc="10" dirty="0">
                <a:latin typeface="Trebuchet MS"/>
                <a:cs typeface="Trebuchet MS"/>
              </a:rPr>
              <a:t>JODHPUR/</a:t>
            </a:r>
            <a:r>
              <a:rPr sz="1200" spc="21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KOTA/ </a:t>
            </a:r>
            <a:r>
              <a:rPr sz="1200" dirty="0">
                <a:latin typeface="Trebuchet MS"/>
                <a:cs typeface="Trebuchet MS"/>
              </a:rPr>
              <a:t>AJMER/</a:t>
            </a:r>
            <a:r>
              <a:rPr sz="1200" spc="24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BIKANER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411781" y="2851932"/>
            <a:ext cx="878205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MIZORAM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spc="-10" dirty="0">
                <a:latin typeface="Trebuchet MS"/>
                <a:cs typeface="Trebuchet MS"/>
              </a:rPr>
              <a:t>SHILONG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130976" y="4297827"/>
            <a:ext cx="1520190" cy="7823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45"/>
              </a:spcBef>
            </a:pPr>
            <a:r>
              <a:rPr sz="1400" b="1" spc="-10" dirty="0">
                <a:latin typeface="Arial"/>
                <a:cs typeface="Arial"/>
              </a:rPr>
              <a:t>ODISHA </a:t>
            </a:r>
            <a:r>
              <a:rPr sz="1200" spc="50" dirty="0">
                <a:latin typeface="Trebuchet MS"/>
                <a:cs typeface="Trebuchet MS"/>
              </a:rPr>
              <a:t>BHUWNESHWAR/ JHARSUGUDA/ </a:t>
            </a:r>
            <a:r>
              <a:rPr sz="1200" dirty="0">
                <a:latin typeface="Trebuchet MS"/>
                <a:cs typeface="Trebuchet MS"/>
              </a:rPr>
              <a:t>ROURKELA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7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CUTTCK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072691" y="3594817"/>
            <a:ext cx="1623695" cy="5994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45"/>
              </a:spcBef>
            </a:pPr>
            <a:r>
              <a:rPr sz="1400" b="1" spc="-70" dirty="0">
                <a:latin typeface="Arial"/>
                <a:cs typeface="Arial"/>
              </a:rPr>
              <a:t>WEST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BENGAL </a:t>
            </a:r>
            <a:r>
              <a:rPr sz="1200" spc="80" dirty="0">
                <a:latin typeface="Trebuchet MS"/>
                <a:cs typeface="Trebuchet MS"/>
              </a:rPr>
              <a:t>HOWRAH</a:t>
            </a:r>
            <a:r>
              <a:rPr sz="1200" spc="2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KOLKATA</a:t>
            </a:r>
            <a:r>
              <a:rPr sz="1200" spc="2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 </a:t>
            </a:r>
            <a:r>
              <a:rPr sz="1200" spc="45" dirty="0">
                <a:latin typeface="Trebuchet MS"/>
                <a:cs typeface="Trebuchet MS"/>
              </a:rPr>
              <a:t>DURGAPUR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66715" y="5205789"/>
            <a:ext cx="1951355" cy="5994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45"/>
              </a:spcBef>
            </a:pPr>
            <a:r>
              <a:rPr sz="1400" b="1" spc="-10" dirty="0">
                <a:latin typeface="Arial"/>
                <a:cs typeface="Arial"/>
              </a:rPr>
              <a:t>TELANGANA </a:t>
            </a:r>
            <a:r>
              <a:rPr sz="1200" spc="55" dirty="0">
                <a:latin typeface="Trebuchet MS"/>
                <a:cs typeface="Trebuchet MS"/>
              </a:rPr>
              <a:t>HYDERABAD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/</a:t>
            </a:r>
            <a:r>
              <a:rPr sz="1200" spc="26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WRANGAL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 </a:t>
            </a:r>
            <a:r>
              <a:rPr sz="1200" spc="65" dirty="0">
                <a:latin typeface="Trebuchet MS"/>
                <a:cs typeface="Trebuchet MS"/>
              </a:rPr>
              <a:t>NIZAMABAD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40" dirty="0">
                <a:latin typeface="Trebuchet MS"/>
                <a:cs typeface="Trebuchet MS"/>
              </a:rPr>
              <a:t>KARNOOL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23336" y="4759276"/>
            <a:ext cx="1609725" cy="9652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226060">
              <a:lnSpc>
                <a:spcPts val="1440"/>
              </a:lnSpc>
              <a:spcBef>
                <a:spcPts val="345"/>
              </a:spcBef>
            </a:pPr>
            <a:r>
              <a:rPr sz="1400" b="1" spc="-40" dirty="0">
                <a:latin typeface="Arial"/>
                <a:cs typeface="Arial"/>
              </a:rPr>
              <a:t>MAHARASHTRA </a:t>
            </a:r>
            <a:r>
              <a:rPr sz="1200" spc="80" dirty="0">
                <a:latin typeface="Trebuchet MS"/>
                <a:cs typeface="Trebuchet MS"/>
              </a:rPr>
              <a:t>MUMBAI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dirty="0">
                <a:latin typeface="Trebuchet MS"/>
                <a:cs typeface="Trebuchet MS"/>
              </a:rPr>
              <a:t> PUNE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 </a:t>
            </a:r>
            <a:r>
              <a:rPr sz="1200" spc="50" dirty="0">
                <a:latin typeface="Trebuchet MS"/>
                <a:cs typeface="Trebuchet MS"/>
              </a:rPr>
              <a:t>NASHIK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45" dirty="0">
                <a:latin typeface="Trebuchet MS"/>
                <a:cs typeface="Trebuchet MS"/>
              </a:rPr>
              <a:t>NAGPUR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ts val="1440"/>
              </a:lnSpc>
            </a:pP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80" dirty="0">
                <a:latin typeface="Trebuchet MS"/>
                <a:cs typeface="Trebuchet MS"/>
              </a:rPr>
              <a:t>AURANGABAD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 </a:t>
            </a:r>
            <a:r>
              <a:rPr sz="1200" dirty="0">
                <a:latin typeface="Trebuchet MS"/>
                <a:cs typeface="Trebuchet MS"/>
              </a:rPr>
              <a:t>KOLHAPUR</a:t>
            </a:r>
            <a:r>
              <a:rPr sz="1200" spc="1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10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SOLAPUR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479101" y="1759628"/>
            <a:ext cx="944880" cy="162560"/>
          </a:xfrm>
          <a:custGeom>
            <a:avLst/>
            <a:gdLst/>
            <a:ahLst/>
            <a:cxnLst/>
            <a:rect l="l" t="t" r="r" b="b"/>
            <a:pathLst>
              <a:path w="944879" h="162560">
                <a:moveTo>
                  <a:pt x="0" y="162153"/>
                </a:moveTo>
                <a:lnTo>
                  <a:pt x="94488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94239" y="2635350"/>
            <a:ext cx="1341755" cy="282575"/>
          </a:xfrm>
          <a:custGeom>
            <a:avLst/>
            <a:gdLst/>
            <a:ahLst/>
            <a:cxnLst/>
            <a:rect l="l" t="t" r="r" b="b"/>
            <a:pathLst>
              <a:path w="1341754" h="282575">
                <a:moveTo>
                  <a:pt x="1341640" y="0"/>
                </a:moveTo>
                <a:lnTo>
                  <a:pt x="0" y="2825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5192406" y="884483"/>
            <a:ext cx="1085215" cy="1833880"/>
            <a:chOff x="5192406" y="884483"/>
            <a:chExt cx="1085215" cy="1833880"/>
          </a:xfrm>
        </p:grpSpPr>
        <p:sp>
          <p:nvSpPr>
            <p:cNvPr id="68" name="object 68"/>
            <p:cNvSpPr/>
            <p:nvPr/>
          </p:nvSpPr>
          <p:spPr>
            <a:xfrm>
              <a:off x="5572136" y="1683434"/>
              <a:ext cx="699135" cy="1028700"/>
            </a:xfrm>
            <a:custGeom>
              <a:avLst/>
              <a:gdLst/>
              <a:ahLst/>
              <a:cxnLst/>
              <a:rect l="l" t="t" r="r" b="b"/>
              <a:pathLst>
                <a:path w="699135" h="1028700">
                  <a:moveTo>
                    <a:pt x="0" y="1028115"/>
                  </a:moveTo>
                  <a:lnTo>
                    <a:pt x="698576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198756" y="890833"/>
              <a:ext cx="443865" cy="1031240"/>
            </a:xfrm>
            <a:custGeom>
              <a:avLst/>
              <a:gdLst/>
              <a:ahLst/>
              <a:cxnLst/>
              <a:rect l="l" t="t" r="r" b="b"/>
              <a:pathLst>
                <a:path w="443864" h="1031239">
                  <a:moveTo>
                    <a:pt x="0" y="1030947"/>
                  </a:moveTo>
                  <a:lnTo>
                    <a:pt x="44357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2622200" y="3002967"/>
            <a:ext cx="5763260" cy="2291080"/>
            <a:chOff x="2622200" y="3002967"/>
            <a:chExt cx="5763260" cy="2291080"/>
          </a:xfrm>
        </p:grpSpPr>
        <p:sp>
          <p:nvSpPr>
            <p:cNvPr id="71" name="object 71"/>
            <p:cNvSpPr/>
            <p:nvPr/>
          </p:nvSpPr>
          <p:spPr>
            <a:xfrm>
              <a:off x="2628550" y="3329355"/>
              <a:ext cx="2357755" cy="683895"/>
            </a:xfrm>
            <a:custGeom>
              <a:avLst/>
              <a:gdLst/>
              <a:ahLst/>
              <a:cxnLst/>
              <a:rect l="l" t="t" r="r" b="b"/>
              <a:pathLst>
                <a:path w="2357754" h="683895">
                  <a:moveTo>
                    <a:pt x="0" y="683895"/>
                  </a:moveTo>
                  <a:lnTo>
                    <a:pt x="2357653" y="0"/>
                  </a:lnTo>
                </a:path>
              </a:pathLst>
            </a:custGeom>
            <a:ln w="12700">
              <a:solidFill>
                <a:srgbClr val="012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40998" y="4121833"/>
              <a:ext cx="951230" cy="640080"/>
            </a:xfrm>
            <a:custGeom>
              <a:avLst/>
              <a:gdLst/>
              <a:ahLst/>
              <a:cxnLst/>
              <a:rect l="l" t="t" r="r" b="b"/>
              <a:pathLst>
                <a:path w="951229" h="640079">
                  <a:moveTo>
                    <a:pt x="950849" y="0"/>
                  </a:moveTo>
                  <a:lnTo>
                    <a:pt x="0" y="64008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792021" y="3009317"/>
              <a:ext cx="586740" cy="323215"/>
            </a:xfrm>
            <a:custGeom>
              <a:avLst/>
              <a:gdLst/>
              <a:ahLst/>
              <a:cxnLst/>
              <a:rect l="l" t="t" r="r" b="b"/>
              <a:pathLst>
                <a:path w="586740" h="323214">
                  <a:moveTo>
                    <a:pt x="0" y="322834"/>
                  </a:moveTo>
                  <a:lnTo>
                    <a:pt x="5867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76581" y="4157446"/>
              <a:ext cx="879475" cy="285115"/>
            </a:xfrm>
            <a:custGeom>
              <a:avLst/>
              <a:gdLst/>
              <a:ahLst/>
              <a:cxnLst/>
              <a:rect l="l" t="t" r="r" b="b"/>
              <a:pathLst>
                <a:path w="879475" h="285114">
                  <a:moveTo>
                    <a:pt x="0" y="0"/>
                  </a:moveTo>
                  <a:lnTo>
                    <a:pt x="878992" y="28507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108674" y="4447463"/>
              <a:ext cx="1042669" cy="840740"/>
            </a:xfrm>
            <a:custGeom>
              <a:avLst/>
              <a:gdLst/>
              <a:ahLst/>
              <a:cxnLst/>
              <a:rect l="l" t="t" r="r" b="b"/>
              <a:pathLst>
                <a:path w="1042670" h="840739">
                  <a:moveTo>
                    <a:pt x="0" y="0"/>
                  </a:moveTo>
                  <a:lnTo>
                    <a:pt x="1042581" y="84023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850629" y="3408779"/>
              <a:ext cx="1150620" cy="325120"/>
            </a:xfrm>
            <a:custGeom>
              <a:avLst/>
              <a:gdLst/>
              <a:ahLst/>
              <a:cxnLst/>
              <a:rect l="l" t="t" r="r" b="b"/>
              <a:pathLst>
                <a:path w="1150620" h="325120">
                  <a:moveTo>
                    <a:pt x="0" y="0"/>
                  </a:moveTo>
                  <a:lnTo>
                    <a:pt x="1150366" y="32501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953269" y="7034466"/>
            <a:ext cx="4890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Cleanliness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&amp;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Comfort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Service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with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Excellence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Sustainability</a:t>
            </a:r>
            <a:r>
              <a:rPr sz="1200" spc="-10" dirty="0">
                <a:latin typeface="Arial MT"/>
                <a:cs typeface="Arial MT"/>
              </a:rPr>
              <a:t> Initiative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082" y="1654886"/>
              <a:ext cx="10039920" cy="590511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692130" cy="5834380"/>
            </a:xfrm>
            <a:custGeom>
              <a:avLst/>
              <a:gdLst/>
              <a:ahLst/>
              <a:cxnLst/>
              <a:rect l="l" t="t" r="r" b="b"/>
              <a:pathLst>
                <a:path w="10692130" h="5834380">
                  <a:moveTo>
                    <a:pt x="10692003" y="0"/>
                  </a:moveTo>
                  <a:lnTo>
                    <a:pt x="0" y="0"/>
                  </a:lnTo>
                  <a:lnTo>
                    <a:pt x="0" y="5834200"/>
                  </a:lnTo>
                  <a:lnTo>
                    <a:pt x="30659" y="5804098"/>
                  </a:lnTo>
                  <a:lnTo>
                    <a:pt x="62894" y="5772910"/>
                  </a:lnTo>
                  <a:lnTo>
                    <a:pt x="95410" y="5741905"/>
                  </a:lnTo>
                  <a:lnTo>
                    <a:pt x="128204" y="5711086"/>
                  </a:lnTo>
                  <a:lnTo>
                    <a:pt x="161276" y="5680453"/>
                  </a:lnTo>
                  <a:lnTo>
                    <a:pt x="194623" y="5650007"/>
                  </a:lnTo>
                  <a:lnTo>
                    <a:pt x="228245" y="5619750"/>
                  </a:lnTo>
                  <a:lnTo>
                    <a:pt x="262141" y="5589683"/>
                  </a:lnTo>
                  <a:lnTo>
                    <a:pt x="296307" y="5559806"/>
                  </a:lnTo>
                  <a:lnTo>
                    <a:pt x="330744" y="5530121"/>
                  </a:lnTo>
                  <a:lnTo>
                    <a:pt x="365449" y="5500630"/>
                  </a:lnTo>
                  <a:lnTo>
                    <a:pt x="400421" y="5471333"/>
                  </a:lnTo>
                  <a:lnTo>
                    <a:pt x="435659" y="5442232"/>
                  </a:lnTo>
                  <a:lnTo>
                    <a:pt x="471161" y="5413327"/>
                  </a:lnTo>
                  <a:lnTo>
                    <a:pt x="506925" y="5384620"/>
                  </a:lnTo>
                  <a:lnTo>
                    <a:pt x="542950" y="5356112"/>
                  </a:lnTo>
                  <a:lnTo>
                    <a:pt x="579235" y="5327804"/>
                  </a:lnTo>
                  <a:lnTo>
                    <a:pt x="615778" y="5299698"/>
                  </a:lnTo>
                  <a:lnTo>
                    <a:pt x="652577" y="5271794"/>
                  </a:lnTo>
                  <a:lnTo>
                    <a:pt x="689631" y="5244094"/>
                  </a:lnTo>
                  <a:lnTo>
                    <a:pt x="726939" y="5216599"/>
                  </a:lnTo>
                  <a:lnTo>
                    <a:pt x="764499" y="5189310"/>
                  </a:lnTo>
                  <a:lnTo>
                    <a:pt x="802310" y="5162227"/>
                  </a:lnTo>
                  <a:lnTo>
                    <a:pt x="840369" y="5135354"/>
                  </a:lnTo>
                  <a:lnTo>
                    <a:pt x="917229" y="5082236"/>
                  </a:lnTo>
                  <a:lnTo>
                    <a:pt x="995067" y="5029965"/>
                  </a:lnTo>
                  <a:lnTo>
                    <a:pt x="1073872" y="4978551"/>
                  </a:lnTo>
                  <a:lnTo>
                    <a:pt x="1153631" y="4928003"/>
                  </a:lnTo>
                  <a:lnTo>
                    <a:pt x="1234332" y="4878330"/>
                  </a:lnTo>
                  <a:lnTo>
                    <a:pt x="1315963" y="4829542"/>
                  </a:lnTo>
                  <a:lnTo>
                    <a:pt x="1398513" y="4781648"/>
                  </a:lnTo>
                  <a:lnTo>
                    <a:pt x="1481969" y="4734656"/>
                  </a:lnTo>
                  <a:lnTo>
                    <a:pt x="1566319" y="4688578"/>
                  </a:lnTo>
                  <a:lnTo>
                    <a:pt x="1651552" y="4643421"/>
                  </a:lnTo>
                  <a:lnTo>
                    <a:pt x="1737655" y="4599195"/>
                  </a:lnTo>
                  <a:lnTo>
                    <a:pt x="1824616" y="4555909"/>
                  </a:lnTo>
                  <a:lnTo>
                    <a:pt x="1912425" y="4513574"/>
                  </a:lnTo>
                  <a:lnTo>
                    <a:pt x="2001067" y="4472197"/>
                  </a:lnTo>
                  <a:lnTo>
                    <a:pt x="2090532" y="4431789"/>
                  </a:lnTo>
                  <a:lnTo>
                    <a:pt x="2180808" y="4392358"/>
                  </a:lnTo>
                  <a:lnTo>
                    <a:pt x="2271882" y="4353914"/>
                  </a:lnTo>
                  <a:lnTo>
                    <a:pt x="2363743" y="4316467"/>
                  </a:lnTo>
                  <a:lnTo>
                    <a:pt x="2456378" y="4280025"/>
                  </a:lnTo>
                  <a:lnTo>
                    <a:pt x="2549776" y="4244598"/>
                  </a:lnTo>
                  <a:lnTo>
                    <a:pt x="2643925" y="4210195"/>
                  </a:lnTo>
                  <a:lnTo>
                    <a:pt x="2738813" y="4176826"/>
                  </a:lnTo>
                  <a:lnTo>
                    <a:pt x="2834427" y="4144500"/>
                  </a:lnTo>
                  <a:lnTo>
                    <a:pt x="2979185" y="4097986"/>
                  </a:lnTo>
                  <a:lnTo>
                    <a:pt x="3125510" y="4053871"/>
                  </a:lnTo>
                  <a:lnTo>
                    <a:pt x="3273363" y="4012186"/>
                  </a:lnTo>
                  <a:lnTo>
                    <a:pt x="3422703" y="3972963"/>
                  </a:lnTo>
                  <a:lnTo>
                    <a:pt x="3573489" y="3936233"/>
                  </a:lnTo>
                  <a:lnTo>
                    <a:pt x="3725681" y="3902027"/>
                  </a:lnTo>
                  <a:lnTo>
                    <a:pt x="3879239" y="3870377"/>
                  </a:lnTo>
                  <a:lnTo>
                    <a:pt x="4034123" y="3841314"/>
                  </a:lnTo>
                  <a:lnTo>
                    <a:pt x="4190291" y="3814870"/>
                  </a:lnTo>
                  <a:lnTo>
                    <a:pt x="4347703" y="3791077"/>
                  </a:lnTo>
                  <a:lnTo>
                    <a:pt x="4506320" y="3769965"/>
                  </a:lnTo>
                  <a:lnTo>
                    <a:pt x="4666100" y="3751565"/>
                  </a:lnTo>
                  <a:lnTo>
                    <a:pt x="4827004" y="3735911"/>
                  </a:lnTo>
                  <a:lnTo>
                    <a:pt x="4988990" y="3723032"/>
                  </a:lnTo>
                  <a:lnTo>
                    <a:pt x="5097562" y="3716004"/>
                  </a:lnTo>
                  <a:lnTo>
                    <a:pt x="5152018" y="3712960"/>
                  </a:lnTo>
                  <a:lnTo>
                    <a:pt x="5206586" y="3710232"/>
                  </a:lnTo>
                  <a:lnTo>
                    <a:pt x="5261263" y="3707821"/>
                  </a:lnTo>
                  <a:lnTo>
                    <a:pt x="5316049" y="3705727"/>
                  </a:lnTo>
                  <a:lnTo>
                    <a:pt x="5370941" y="3703953"/>
                  </a:lnTo>
                  <a:lnTo>
                    <a:pt x="5425939" y="3702498"/>
                  </a:lnTo>
                  <a:lnTo>
                    <a:pt x="5481041" y="3701364"/>
                  </a:lnTo>
                  <a:lnTo>
                    <a:pt x="5536245" y="3700553"/>
                  </a:lnTo>
                  <a:lnTo>
                    <a:pt x="5591550" y="3700066"/>
                  </a:lnTo>
                  <a:lnTo>
                    <a:pt x="10692003" y="3699903"/>
                  </a:lnTo>
                  <a:lnTo>
                    <a:pt x="10692003" y="0"/>
                  </a:lnTo>
                  <a:close/>
                </a:path>
                <a:path w="10692130" h="5834380">
                  <a:moveTo>
                    <a:pt x="10692003" y="3699903"/>
                  </a:moveTo>
                  <a:lnTo>
                    <a:pt x="5646954" y="3699903"/>
                  </a:lnTo>
                  <a:lnTo>
                    <a:pt x="5702368" y="3700066"/>
                  </a:lnTo>
                  <a:lnTo>
                    <a:pt x="5757683" y="3700554"/>
                  </a:lnTo>
                  <a:lnTo>
                    <a:pt x="5812897" y="3701365"/>
                  </a:lnTo>
                  <a:lnTo>
                    <a:pt x="5868009" y="3702499"/>
                  </a:lnTo>
                  <a:lnTo>
                    <a:pt x="5923017" y="3703954"/>
                  </a:lnTo>
                  <a:lnTo>
                    <a:pt x="5977919" y="3705730"/>
                  </a:lnTo>
                  <a:lnTo>
                    <a:pt x="6032715" y="3707825"/>
                  </a:lnTo>
                  <a:lnTo>
                    <a:pt x="6087402" y="3710237"/>
                  </a:lnTo>
                  <a:lnTo>
                    <a:pt x="6141980" y="3712966"/>
                  </a:lnTo>
                  <a:lnTo>
                    <a:pt x="6305039" y="3723043"/>
                  </a:lnTo>
                  <a:lnTo>
                    <a:pt x="6467055" y="3735928"/>
                  </a:lnTo>
                  <a:lnTo>
                    <a:pt x="6627989" y="3751590"/>
                  </a:lnTo>
                  <a:lnTo>
                    <a:pt x="6787799" y="3769998"/>
                  </a:lnTo>
                  <a:lnTo>
                    <a:pt x="6946446" y="3791120"/>
                  </a:lnTo>
                  <a:lnTo>
                    <a:pt x="7103888" y="3814926"/>
                  </a:lnTo>
                  <a:lnTo>
                    <a:pt x="7260086" y="3841382"/>
                  </a:lnTo>
                  <a:lnTo>
                    <a:pt x="7414999" y="3870459"/>
                  </a:lnTo>
                  <a:lnTo>
                    <a:pt x="7568586" y="3902124"/>
                  </a:lnTo>
                  <a:lnTo>
                    <a:pt x="7720806" y="3936346"/>
                  </a:lnTo>
                  <a:lnTo>
                    <a:pt x="7871621" y="3973094"/>
                  </a:lnTo>
                  <a:lnTo>
                    <a:pt x="8020988" y="4012336"/>
                  </a:lnTo>
                  <a:lnTo>
                    <a:pt x="8168868" y="4054041"/>
                  </a:lnTo>
                  <a:lnTo>
                    <a:pt x="8315220" y="4098177"/>
                  </a:lnTo>
                  <a:lnTo>
                    <a:pt x="8460004" y="4144713"/>
                  </a:lnTo>
                  <a:lnTo>
                    <a:pt x="8555635" y="4177055"/>
                  </a:lnTo>
                  <a:lnTo>
                    <a:pt x="8650539" y="4210440"/>
                  </a:lnTo>
                  <a:lnTo>
                    <a:pt x="8744704" y="4244860"/>
                  </a:lnTo>
                  <a:lnTo>
                    <a:pt x="8838119" y="4280304"/>
                  </a:lnTo>
                  <a:lnTo>
                    <a:pt x="8930770" y="4316763"/>
                  </a:lnTo>
                  <a:lnTo>
                    <a:pt x="9022646" y="4354228"/>
                  </a:lnTo>
                  <a:lnTo>
                    <a:pt x="9113735" y="4392690"/>
                  </a:lnTo>
                  <a:lnTo>
                    <a:pt x="9204025" y="4432140"/>
                  </a:lnTo>
                  <a:lnTo>
                    <a:pt x="9293504" y="4472568"/>
                  </a:lnTo>
                  <a:lnTo>
                    <a:pt x="9382161" y="4513964"/>
                  </a:lnTo>
                  <a:lnTo>
                    <a:pt x="9469982" y="4556320"/>
                  </a:lnTo>
                  <a:lnTo>
                    <a:pt x="9556956" y="4599627"/>
                  </a:lnTo>
                  <a:lnTo>
                    <a:pt x="9643072" y="4643874"/>
                  </a:lnTo>
                  <a:lnTo>
                    <a:pt x="9728317" y="4689052"/>
                  </a:lnTo>
                  <a:lnTo>
                    <a:pt x="9812678" y="4735153"/>
                  </a:lnTo>
                  <a:lnTo>
                    <a:pt x="9896145" y="4782167"/>
                  </a:lnTo>
                  <a:lnTo>
                    <a:pt x="9978705" y="4830085"/>
                  </a:lnTo>
                  <a:lnTo>
                    <a:pt x="10060346" y="4878896"/>
                  </a:lnTo>
                  <a:lnTo>
                    <a:pt x="10141057" y="4928593"/>
                  </a:lnTo>
                  <a:lnTo>
                    <a:pt x="10220824" y="4979166"/>
                  </a:lnTo>
                  <a:lnTo>
                    <a:pt x="10299637" y="5030604"/>
                  </a:lnTo>
                  <a:lnTo>
                    <a:pt x="10377483" y="5082900"/>
                  </a:lnTo>
                  <a:lnTo>
                    <a:pt x="10454350" y="5136044"/>
                  </a:lnTo>
                  <a:lnTo>
                    <a:pt x="10492412" y="5162930"/>
                  </a:lnTo>
                  <a:lnTo>
                    <a:pt x="10530226" y="5190025"/>
                  </a:lnTo>
                  <a:lnTo>
                    <a:pt x="10567789" y="5217328"/>
                  </a:lnTo>
                  <a:lnTo>
                    <a:pt x="10605099" y="5244836"/>
                  </a:lnTo>
                  <a:lnTo>
                    <a:pt x="10642156" y="5272550"/>
                  </a:lnTo>
                  <a:lnTo>
                    <a:pt x="10678958" y="5300467"/>
                  </a:lnTo>
                  <a:lnTo>
                    <a:pt x="10692003" y="5310504"/>
                  </a:lnTo>
                  <a:lnTo>
                    <a:pt x="10692003" y="3699903"/>
                  </a:lnTo>
                  <a:close/>
                </a:path>
              </a:pathLst>
            </a:custGeom>
            <a:solidFill>
              <a:srgbClr val="01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14831"/>
              <a:ext cx="6819900" cy="461935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95759" y="860926"/>
            <a:ext cx="3101340" cy="593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dirty="0">
                <a:solidFill>
                  <a:srgbClr val="FFFFFF"/>
                </a:solidFill>
              </a:rPr>
              <a:t>Taxi</a:t>
            </a:r>
            <a:r>
              <a:rPr sz="3700" spc="5" dirty="0">
                <a:solidFill>
                  <a:srgbClr val="FFFFFF"/>
                </a:solidFill>
              </a:rPr>
              <a:t> </a:t>
            </a:r>
            <a:r>
              <a:rPr sz="3700" spc="-10" dirty="0">
                <a:solidFill>
                  <a:srgbClr val="FFFFFF"/>
                </a:solidFill>
              </a:rPr>
              <a:t>Segment</a:t>
            </a:r>
            <a:endParaRPr sz="370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95081" y="2767406"/>
          <a:ext cx="7671434" cy="3070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070"/>
                <a:gridCol w="5333364"/>
              </a:tblGrid>
              <a:tr h="54546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650" b="1" spc="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Category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262A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65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1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5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taxis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75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262A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650" b="1" spc="50" dirty="0">
                          <a:latin typeface="Arial"/>
                          <a:cs typeface="Arial"/>
                        </a:rPr>
                        <a:t>Economy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4F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650" dirty="0">
                          <a:latin typeface="Trebuchet MS"/>
                          <a:cs typeface="Trebuchet MS"/>
                        </a:rPr>
                        <a:t>Swift</a:t>
                      </a:r>
                      <a:r>
                        <a:rPr sz="1650" spc="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latin typeface="Trebuchet MS"/>
                          <a:cs typeface="Trebuchet MS"/>
                        </a:rPr>
                        <a:t>Dzire/</a:t>
                      </a:r>
                      <a:r>
                        <a:rPr sz="1650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105" dirty="0">
                          <a:latin typeface="Trebuchet MS"/>
                          <a:cs typeface="Trebuchet MS"/>
                        </a:rPr>
                        <a:t>Toyota</a:t>
                      </a:r>
                      <a:r>
                        <a:rPr sz="1650" spc="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latin typeface="Trebuchet MS"/>
                          <a:cs typeface="Trebuchet MS"/>
                        </a:rPr>
                        <a:t>Etios/</a:t>
                      </a:r>
                      <a:r>
                        <a:rPr sz="1650" spc="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185" dirty="0">
                          <a:latin typeface="Trebuchet MS"/>
                          <a:cs typeface="Trebuchet MS"/>
                        </a:rPr>
                        <a:t>Honda</a:t>
                      </a:r>
                      <a:r>
                        <a:rPr sz="1650" spc="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165" dirty="0">
                          <a:latin typeface="Trebuchet MS"/>
                          <a:cs typeface="Trebuchet MS"/>
                        </a:rPr>
                        <a:t>Amaze</a:t>
                      </a:r>
                      <a:endParaRPr sz="1650">
                        <a:latin typeface="Trebuchet MS"/>
                        <a:cs typeface="Trebuchet MS"/>
                      </a:endParaRPr>
                    </a:p>
                  </a:txBody>
                  <a:tcPr marL="0" marR="0" marT="138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17830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650" b="1" spc="-10" dirty="0">
                          <a:latin typeface="Arial"/>
                          <a:cs typeface="Arial"/>
                        </a:rPr>
                        <a:t>Executive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4F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650" spc="185" dirty="0">
                          <a:latin typeface="Trebuchet MS"/>
                          <a:cs typeface="Trebuchet MS"/>
                        </a:rPr>
                        <a:t>Honda</a:t>
                      </a:r>
                      <a:r>
                        <a:rPr sz="165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50" dirty="0">
                          <a:latin typeface="Trebuchet MS"/>
                          <a:cs typeface="Trebuchet MS"/>
                        </a:rPr>
                        <a:t>City/</a:t>
                      </a:r>
                      <a:r>
                        <a:rPr sz="165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90" dirty="0">
                          <a:latin typeface="Trebuchet MS"/>
                          <a:cs typeface="Trebuchet MS"/>
                        </a:rPr>
                        <a:t>Maruti</a:t>
                      </a:r>
                      <a:r>
                        <a:rPr sz="165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75" dirty="0">
                          <a:latin typeface="Trebuchet MS"/>
                          <a:cs typeface="Trebuchet MS"/>
                        </a:rPr>
                        <a:t>Ciaz/</a:t>
                      </a:r>
                      <a:r>
                        <a:rPr sz="165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135" dirty="0">
                          <a:latin typeface="Trebuchet MS"/>
                          <a:cs typeface="Trebuchet MS"/>
                        </a:rPr>
                        <a:t>Hundai</a:t>
                      </a:r>
                      <a:r>
                        <a:rPr sz="165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100" dirty="0">
                          <a:latin typeface="Trebuchet MS"/>
                          <a:cs typeface="Trebuchet MS"/>
                        </a:rPr>
                        <a:t>Aura/</a:t>
                      </a:r>
                      <a:r>
                        <a:rPr sz="165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145" dirty="0">
                          <a:latin typeface="Trebuchet MS"/>
                          <a:cs typeface="Trebuchet MS"/>
                        </a:rPr>
                        <a:t>Venue</a:t>
                      </a:r>
                      <a:endParaRPr sz="1650">
                        <a:latin typeface="Trebuchet MS"/>
                        <a:cs typeface="Trebuchet MS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50" b="1" spc="-25" dirty="0">
                          <a:latin typeface="Arial"/>
                          <a:cs typeface="Arial"/>
                        </a:rPr>
                        <a:t>SUV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4F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50" spc="90" dirty="0">
                          <a:latin typeface="Trebuchet MS"/>
                          <a:cs typeface="Trebuchet MS"/>
                        </a:rPr>
                        <a:t>Maruti</a:t>
                      </a:r>
                      <a:r>
                        <a:rPr sz="165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50" dirty="0">
                          <a:latin typeface="Trebuchet MS"/>
                          <a:cs typeface="Trebuchet MS"/>
                        </a:rPr>
                        <a:t>Ertiga/</a:t>
                      </a:r>
                      <a:r>
                        <a:rPr sz="165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80" dirty="0">
                          <a:latin typeface="Trebuchet MS"/>
                          <a:cs typeface="Trebuchet MS"/>
                        </a:rPr>
                        <a:t>Kia</a:t>
                      </a:r>
                      <a:r>
                        <a:rPr sz="165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114" dirty="0">
                          <a:latin typeface="Trebuchet MS"/>
                          <a:cs typeface="Trebuchet MS"/>
                        </a:rPr>
                        <a:t>Cairns/</a:t>
                      </a:r>
                      <a:r>
                        <a:rPr sz="165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160" dirty="0">
                          <a:latin typeface="Trebuchet MS"/>
                          <a:cs typeface="Trebuchet MS"/>
                        </a:rPr>
                        <a:t>Mahindra</a:t>
                      </a:r>
                      <a:r>
                        <a:rPr sz="165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114" dirty="0">
                          <a:latin typeface="Trebuchet MS"/>
                          <a:cs typeface="Trebuchet MS"/>
                        </a:rPr>
                        <a:t>Marazzo</a:t>
                      </a:r>
                      <a:endParaRPr sz="1650">
                        <a:latin typeface="Trebuchet MS"/>
                        <a:cs typeface="Trebuchet MS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50" b="1" spc="110" dirty="0">
                          <a:latin typeface="Arial"/>
                          <a:cs typeface="Arial"/>
                        </a:rPr>
                        <a:t>Premium</a:t>
                      </a:r>
                      <a:r>
                        <a:rPr sz="165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25" dirty="0">
                          <a:latin typeface="Arial"/>
                          <a:cs typeface="Arial"/>
                        </a:rPr>
                        <a:t>SUV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4F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50" spc="140" dirty="0">
                          <a:latin typeface="Trebuchet MS"/>
                          <a:cs typeface="Trebuchet MS"/>
                        </a:rPr>
                        <a:t>Innova</a:t>
                      </a:r>
                      <a:r>
                        <a:rPr sz="165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135" dirty="0">
                          <a:latin typeface="Trebuchet MS"/>
                          <a:cs typeface="Trebuchet MS"/>
                        </a:rPr>
                        <a:t>Crysta</a:t>
                      </a:r>
                      <a:endParaRPr sz="1650">
                        <a:latin typeface="Trebuchet MS"/>
                        <a:cs typeface="Trebuchet MS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50" b="1" spc="75" dirty="0">
                          <a:latin typeface="Arial"/>
                          <a:cs typeface="Arial"/>
                        </a:rPr>
                        <a:t>Semi</a:t>
                      </a:r>
                      <a:r>
                        <a:rPr sz="165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10" dirty="0">
                          <a:latin typeface="Arial"/>
                          <a:cs typeface="Arial"/>
                        </a:rPr>
                        <a:t>Luxury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4F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50" spc="100" dirty="0">
                          <a:latin typeface="Trebuchet MS"/>
                          <a:cs typeface="Trebuchet MS"/>
                        </a:rPr>
                        <a:t>Fortuner/Camry</a:t>
                      </a:r>
                      <a:endParaRPr sz="1650">
                        <a:latin typeface="Trebuchet MS"/>
                        <a:cs typeface="Trebuchet MS"/>
                      </a:endParaRPr>
                    </a:p>
                  </a:txBody>
                  <a:tcPr marL="0" marR="0" marT="1200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2434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spc="-10" dirty="0">
                          <a:latin typeface="Arial"/>
                          <a:cs typeface="Arial"/>
                        </a:rPr>
                        <a:t>Luxury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4F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114" dirty="0">
                          <a:latin typeface="Trebuchet MS"/>
                          <a:cs typeface="Trebuchet MS"/>
                        </a:rPr>
                        <a:t>Mercedes/Audi/BMW</a:t>
                      </a:r>
                      <a:endParaRPr sz="1650">
                        <a:latin typeface="Trebuchet MS"/>
                        <a:cs typeface="Trebuchet MS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4658677" y="359487"/>
            <a:ext cx="5735955" cy="1186815"/>
            <a:chOff x="4658677" y="359487"/>
            <a:chExt cx="5735955" cy="1186815"/>
          </a:xfrm>
        </p:grpSpPr>
        <p:sp>
          <p:nvSpPr>
            <p:cNvPr id="9" name="object 9"/>
            <p:cNvSpPr/>
            <p:nvPr/>
          </p:nvSpPr>
          <p:spPr>
            <a:xfrm>
              <a:off x="4658677" y="1524000"/>
              <a:ext cx="1374775" cy="22225"/>
            </a:xfrm>
            <a:custGeom>
              <a:avLst/>
              <a:gdLst/>
              <a:ahLst/>
              <a:cxnLst/>
              <a:rect l="l" t="t" r="r" b="b"/>
              <a:pathLst>
                <a:path w="1374775" h="22225">
                  <a:moveTo>
                    <a:pt x="1374648" y="0"/>
                  </a:moveTo>
                  <a:lnTo>
                    <a:pt x="0" y="0"/>
                  </a:lnTo>
                  <a:lnTo>
                    <a:pt x="0" y="22148"/>
                  </a:lnTo>
                  <a:lnTo>
                    <a:pt x="1374648" y="22148"/>
                  </a:lnTo>
                  <a:lnTo>
                    <a:pt x="1374648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14345" y="359498"/>
              <a:ext cx="1080770" cy="1066800"/>
            </a:xfrm>
            <a:custGeom>
              <a:avLst/>
              <a:gdLst/>
              <a:ahLst/>
              <a:cxnLst/>
              <a:rect l="l" t="t" r="r" b="b"/>
              <a:pathLst>
                <a:path w="1080770" h="1066800">
                  <a:moveTo>
                    <a:pt x="40005" y="20002"/>
                  </a:moveTo>
                  <a:lnTo>
                    <a:pt x="38442" y="12204"/>
                  </a:lnTo>
                  <a:lnTo>
                    <a:pt x="34150" y="5854"/>
                  </a:lnTo>
                  <a:lnTo>
                    <a:pt x="27787" y="1562"/>
                  </a:lnTo>
                  <a:lnTo>
                    <a:pt x="20002" y="0"/>
                  </a:lnTo>
                  <a:lnTo>
                    <a:pt x="12217" y="1562"/>
                  </a:lnTo>
                  <a:lnTo>
                    <a:pt x="5867" y="5854"/>
                  </a:lnTo>
                  <a:lnTo>
                    <a:pt x="1574" y="12204"/>
                  </a:lnTo>
                  <a:lnTo>
                    <a:pt x="0" y="20002"/>
                  </a:lnTo>
                  <a:lnTo>
                    <a:pt x="1574" y="27787"/>
                  </a:lnTo>
                  <a:lnTo>
                    <a:pt x="5867" y="34137"/>
                  </a:lnTo>
                  <a:lnTo>
                    <a:pt x="12217" y="38430"/>
                  </a:lnTo>
                  <a:lnTo>
                    <a:pt x="20002" y="40005"/>
                  </a:lnTo>
                  <a:lnTo>
                    <a:pt x="27787" y="38430"/>
                  </a:lnTo>
                  <a:lnTo>
                    <a:pt x="34150" y="34137"/>
                  </a:lnTo>
                  <a:lnTo>
                    <a:pt x="38442" y="27787"/>
                  </a:lnTo>
                  <a:lnTo>
                    <a:pt x="40005" y="20002"/>
                  </a:lnTo>
                  <a:close/>
                </a:path>
                <a:path w="1080770" h="1066800">
                  <a:moveTo>
                    <a:pt x="300050" y="276656"/>
                  </a:moveTo>
                  <a:lnTo>
                    <a:pt x="298475" y="268871"/>
                  </a:lnTo>
                  <a:lnTo>
                    <a:pt x="294195" y="262509"/>
                  </a:lnTo>
                  <a:lnTo>
                    <a:pt x="287832" y="258229"/>
                  </a:lnTo>
                  <a:lnTo>
                    <a:pt x="280047" y="256654"/>
                  </a:lnTo>
                  <a:lnTo>
                    <a:pt x="272262" y="258229"/>
                  </a:lnTo>
                  <a:lnTo>
                    <a:pt x="265899" y="262509"/>
                  </a:lnTo>
                  <a:lnTo>
                    <a:pt x="261620" y="268871"/>
                  </a:lnTo>
                  <a:lnTo>
                    <a:pt x="260045" y="276656"/>
                  </a:lnTo>
                  <a:lnTo>
                    <a:pt x="261620" y="284441"/>
                  </a:lnTo>
                  <a:lnTo>
                    <a:pt x="265899" y="290804"/>
                  </a:lnTo>
                  <a:lnTo>
                    <a:pt x="272262" y="295084"/>
                  </a:lnTo>
                  <a:lnTo>
                    <a:pt x="280047" y="296659"/>
                  </a:lnTo>
                  <a:lnTo>
                    <a:pt x="287832" y="295084"/>
                  </a:lnTo>
                  <a:lnTo>
                    <a:pt x="294195" y="290804"/>
                  </a:lnTo>
                  <a:lnTo>
                    <a:pt x="298475" y="284441"/>
                  </a:lnTo>
                  <a:lnTo>
                    <a:pt x="300050" y="276656"/>
                  </a:lnTo>
                  <a:close/>
                </a:path>
                <a:path w="1080770" h="1066800">
                  <a:moveTo>
                    <a:pt x="300050" y="20002"/>
                  </a:moveTo>
                  <a:lnTo>
                    <a:pt x="298475" y="12204"/>
                  </a:lnTo>
                  <a:lnTo>
                    <a:pt x="294195" y="5854"/>
                  </a:lnTo>
                  <a:lnTo>
                    <a:pt x="287832" y="1562"/>
                  </a:lnTo>
                  <a:lnTo>
                    <a:pt x="280047" y="0"/>
                  </a:lnTo>
                  <a:lnTo>
                    <a:pt x="272262" y="1562"/>
                  </a:lnTo>
                  <a:lnTo>
                    <a:pt x="265899" y="5854"/>
                  </a:lnTo>
                  <a:lnTo>
                    <a:pt x="261620" y="12204"/>
                  </a:lnTo>
                  <a:lnTo>
                    <a:pt x="260045" y="20002"/>
                  </a:lnTo>
                  <a:lnTo>
                    <a:pt x="261620" y="27787"/>
                  </a:lnTo>
                  <a:lnTo>
                    <a:pt x="265899" y="34137"/>
                  </a:lnTo>
                  <a:lnTo>
                    <a:pt x="272262" y="38430"/>
                  </a:lnTo>
                  <a:lnTo>
                    <a:pt x="280047" y="40005"/>
                  </a:lnTo>
                  <a:lnTo>
                    <a:pt x="287832" y="38430"/>
                  </a:lnTo>
                  <a:lnTo>
                    <a:pt x="294195" y="34137"/>
                  </a:lnTo>
                  <a:lnTo>
                    <a:pt x="298475" y="27787"/>
                  </a:lnTo>
                  <a:lnTo>
                    <a:pt x="300050" y="20002"/>
                  </a:lnTo>
                  <a:close/>
                </a:path>
                <a:path w="1080770" h="1066800">
                  <a:moveTo>
                    <a:pt x="560095" y="533311"/>
                  </a:moveTo>
                  <a:lnTo>
                    <a:pt x="558520" y="525526"/>
                  </a:lnTo>
                  <a:lnTo>
                    <a:pt x="554228" y="519176"/>
                  </a:lnTo>
                  <a:lnTo>
                    <a:pt x="547878" y="514883"/>
                  </a:lnTo>
                  <a:lnTo>
                    <a:pt x="540092" y="513308"/>
                  </a:lnTo>
                  <a:lnTo>
                    <a:pt x="532307" y="514883"/>
                  </a:lnTo>
                  <a:lnTo>
                    <a:pt x="525945" y="519176"/>
                  </a:lnTo>
                  <a:lnTo>
                    <a:pt x="521652" y="525526"/>
                  </a:lnTo>
                  <a:lnTo>
                    <a:pt x="520090" y="533311"/>
                  </a:lnTo>
                  <a:lnTo>
                    <a:pt x="521652" y="541108"/>
                  </a:lnTo>
                  <a:lnTo>
                    <a:pt x="525945" y="547458"/>
                  </a:lnTo>
                  <a:lnTo>
                    <a:pt x="532307" y="551751"/>
                  </a:lnTo>
                  <a:lnTo>
                    <a:pt x="540092" y="553313"/>
                  </a:lnTo>
                  <a:lnTo>
                    <a:pt x="547878" y="551751"/>
                  </a:lnTo>
                  <a:lnTo>
                    <a:pt x="554228" y="547458"/>
                  </a:lnTo>
                  <a:lnTo>
                    <a:pt x="558520" y="541108"/>
                  </a:lnTo>
                  <a:lnTo>
                    <a:pt x="560095" y="533311"/>
                  </a:lnTo>
                  <a:close/>
                </a:path>
                <a:path w="1080770" h="1066800">
                  <a:moveTo>
                    <a:pt x="560095" y="276656"/>
                  </a:moveTo>
                  <a:lnTo>
                    <a:pt x="558520" y="268871"/>
                  </a:lnTo>
                  <a:lnTo>
                    <a:pt x="554228" y="262509"/>
                  </a:lnTo>
                  <a:lnTo>
                    <a:pt x="547878" y="258229"/>
                  </a:lnTo>
                  <a:lnTo>
                    <a:pt x="540092" y="256654"/>
                  </a:lnTo>
                  <a:lnTo>
                    <a:pt x="532307" y="258229"/>
                  </a:lnTo>
                  <a:lnTo>
                    <a:pt x="525945" y="262509"/>
                  </a:lnTo>
                  <a:lnTo>
                    <a:pt x="521652" y="268871"/>
                  </a:lnTo>
                  <a:lnTo>
                    <a:pt x="520090" y="276656"/>
                  </a:lnTo>
                  <a:lnTo>
                    <a:pt x="521652" y="284441"/>
                  </a:lnTo>
                  <a:lnTo>
                    <a:pt x="525945" y="290804"/>
                  </a:lnTo>
                  <a:lnTo>
                    <a:pt x="532307" y="295084"/>
                  </a:lnTo>
                  <a:lnTo>
                    <a:pt x="540092" y="296659"/>
                  </a:lnTo>
                  <a:lnTo>
                    <a:pt x="547878" y="295084"/>
                  </a:lnTo>
                  <a:lnTo>
                    <a:pt x="554228" y="290804"/>
                  </a:lnTo>
                  <a:lnTo>
                    <a:pt x="558520" y="284441"/>
                  </a:lnTo>
                  <a:lnTo>
                    <a:pt x="560095" y="276656"/>
                  </a:lnTo>
                  <a:close/>
                </a:path>
                <a:path w="1080770" h="1066800">
                  <a:moveTo>
                    <a:pt x="560095" y="20002"/>
                  </a:moveTo>
                  <a:lnTo>
                    <a:pt x="558520" y="12204"/>
                  </a:lnTo>
                  <a:lnTo>
                    <a:pt x="554228" y="5854"/>
                  </a:lnTo>
                  <a:lnTo>
                    <a:pt x="547878" y="1562"/>
                  </a:lnTo>
                  <a:lnTo>
                    <a:pt x="540092" y="0"/>
                  </a:lnTo>
                  <a:lnTo>
                    <a:pt x="532307" y="1562"/>
                  </a:lnTo>
                  <a:lnTo>
                    <a:pt x="525945" y="5854"/>
                  </a:lnTo>
                  <a:lnTo>
                    <a:pt x="521652" y="12204"/>
                  </a:lnTo>
                  <a:lnTo>
                    <a:pt x="520090" y="20002"/>
                  </a:lnTo>
                  <a:lnTo>
                    <a:pt x="521652" y="27787"/>
                  </a:lnTo>
                  <a:lnTo>
                    <a:pt x="525945" y="34137"/>
                  </a:lnTo>
                  <a:lnTo>
                    <a:pt x="532307" y="38430"/>
                  </a:lnTo>
                  <a:lnTo>
                    <a:pt x="540092" y="40005"/>
                  </a:lnTo>
                  <a:lnTo>
                    <a:pt x="547878" y="38430"/>
                  </a:lnTo>
                  <a:lnTo>
                    <a:pt x="554228" y="34137"/>
                  </a:lnTo>
                  <a:lnTo>
                    <a:pt x="558520" y="27787"/>
                  </a:lnTo>
                  <a:lnTo>
                    <a:pt x="560095" y="20002"/>
                  </a:lnTo>
                  <a:close/>
                </a:path>
                <a:path w="1080770" h="1066800">
                  <a:moveTo>
                    <a:pt x="820127" y="789978"/>
                  </a:moveTo>
                  <a:lnTo>
                    <a:pt x="818565" y="782193"/>
                  </a:lnTo>
                  <a:lnTo>
                    <a:pt x="814273" y="775830"/>
                  </a:lnTo>
                  <a:lnTo>
                    <a:pt x="807923" y="771550"/>
                  </a:lnTo>
                  <a:lnTo>
                    <a:pt x="800125" y="769975"/>
                  </a:lnTo>
                  <a:lnTo>
                    <a:pt x="792340" y="771550"/>
                  </a:lnTo>
                  <a:lnTo>
                    <a:pt x="785990" y="775830"/>
                  </a:lnTo>
                  <a:lnTo>
                    <a:pt x="781697" y="782193"/>
                  </a:lnTo>
                  <a:lnTo>
                    <a:pt x="780122" y="789978"/>
                  </a:lnTo>
                  <a:lnTo>
                    <a:pt x="781697" y="797763"/>
                  </a:lnTo>
                  <a:lnTo>
                    <a:pt x="785990" y="804125"/>
                  </a:lnTo>
                  <a:lnTo>
                    <a:pt x="792340" y="808405"/>
                  </a:lnTo>
                  <a:lnTo>
                    <a:pt x="800125" y="809980"/>
                  </a:lnTo>
                  <a:lnTo>
                    <a:pt x="807923" y="808405"/>
                  </a:lnTo>
                  <a:lnTo>
                    <a:pt x="814273" y="804125"/>
                  </a:lnTo>
                  <a:lnTo>
                    <a:pt x="818565" y="797763"/>
                  </a:lnTo>
                  <a:lnTo>
                    <a:pt x="820127" y="789978"/>
                  </a:lnTo>
                  <a:close/>
                </a:path>
                <a:path w="1080770" h="1066800">
                  <a:moveTo>
                    <a:pt x="820127" y="533311"/>
                  </a:moveTo>
                  <a:lnTo>
                    <a:pt x="818565" y="525526"/>
                  </a:lnTo>
                  <a:lnTo>
                    <a:pt x="814273" y="519176"/>
                  </a:lnTo>
                  <a:lnTo>
                    <a:pt x="807923" y="514883"/>
                  </a:lnTo>
                  <a:lnTo>
                    <a:pt x="800125" y="513308"/>
                  </a:lnTo>
                  <a:lnTo>
                    <a:pt x="792340" y="514883"/>
                  </a:lnTo>
                  <a:lnTo>
                    <a:pt x="785990" y="519176"/>
                  </a:lnTo>
                  <a:lnTo>
                    <a:pt x="781697" y="525526"/>
                  </a:lnTo>
                  <a:lnTo>
                    <a:pt x="780122" y="533311"/>
                  </a:lnTo>
                  <a:lnTo>
                    <a:pt x="781697" y="541108"/>
                  </a:lnTo>
                  <a:lnTo>
                    <a:pt x="785990" y="547458"/>
                  </a:lnTo>
                  <a:lnTo>
                    <a:pt x="792340" y="551751"/>
                  </a:lnTo>
                  <a:lnTo>
                    <a:pt x="800125" y="553313"/>
                  </a:lnTo>
                  <a:lnTo>
                    <a:pt x="807923" y="551751"/>
                  </a:lnTo>
                  <a:lnTo>
                    <a:pt x="814273" y="547458"/>
                  </a:lnTo>
                  <a:lnTo>
                    <a:pt x="818565" y="541108"/>
                  </a:lnTo>
                  <a:lnTo>
                    <a:pt x="820127" y="533311"/>
                  </a:lnTo>
                  <a:close/>
                </a:path>
                <a:path w="1080770" h="1066800">
                  <a:moveTo>
                    <a:pt x="820127" y="276656"/>
                  </a:moveTo>
                  <a:lnTo>
                    <a:pt x="818565" y="268871"/>
                  </a:lnTo>
                  <a:lnTo>
                    <a:pt x="814273" y="262509"/>
                  </a:lnTo>
                  <a:lnTo>
                    <a:pt x="807923" y="258229"/>
                  </a:lnTo>
                  <a:lnTo>
                    <a:pt x="800125" y="256654"/>
                  </a:lnTo>
                  <a:lnTo>
                    <a:pt x="792340" y="258229"/>
                  </a:lnTo>
                  <a:lnTo>
                    <a:pt x="785990" y="262509"/>
                  </a:lnTo>
                  <a:lnTo>
                    <a:pt x="781697" y="268871"/>
                  </a:lnTo>
                  <a:lnTo>
                    <a:pt x="780122" y="276656"/>
                  </a:lnTo>
                  <a:lnTo>
                    <a:pt x="781697" y="284441"/>
                  </a:lnTo>
                  <a:lnTo>
                    <a:pt x="785990" y="290804"/>
                  </a:lnTo>
                  <a:lnTo>
                    <a:pt x="792340" y="295084"/>
                  </a:lnTo>
                  <a:lnTo>
                    <a:pt x="800125" y="296659"/>
                  </a:lnTo>
                  <a:lnTo>
                    <a:pt x="807923" y="295084"/>
                  </a:lnTo>
                  <a:lnTo>
                    <a:pt x="814273" y="290804"/>
                  </a:lnTo>
                  <a:lnTo>
                    <a:pt x="818565" y="284441"/>
                  </a:lnTo>
                  <a:lnTo>
                    <a:pt x="820127" y="276656"/>
                  </a:lnTo>
                  <a:close/>
                </a:path>
                <a:path w="1080770" h="1066800">
                  <a:moveTo>
                    <a:pt x="820127" y="20002"/>
                  </a:moveTo>
                  <a:lnTo>
                    <a:pt x="818565" y="12204"/>
                  </a:lnTo>
                  <a:lnTo>
                    <a:pt x="814273" y="5854"/>
                  </a:lnTo>
                  <a:lnTo>
                    <a:pt x="807923" y="1562"/>
                  </a:lnTo>
                  <a:lnTo>
                    <a:pt x="800125" y="0"/>
                  </a:lnTo>
                  <a:lnTo>
                    <a:pt x="792340" y="1562"/>
                  </a:lnTo>
                  <a:lnTo>
                    <a:pt x="785990" y="5854"/>
                  </a:lnTo>
                  <a:lnTo>
                    <a:pt x="781697" y="12204"/>
                  </a:lnTo>
                  <a:lnTo>
                    <a:pt x="780122" y="20002"/>
                  </a:lnTo>
                  <a:lnTo>
                    <a:pt x="781697" y="27787"/>
                  </a:lnTo>
                  <a:lnTo>
                    <a:pt x="785990" y="34137"/>
                  </a:lnTo>
                  <a:lnTo>
                    <a:pt x="792340" y="38430"/>
                  </a:lnTo>
                  <a:lnTo>
                    <a:pt x="800125" y="40005"/>
                  </a:lnTo>
                  <a:lnTo>
                    <a:pt x="807923" y="38430"/>
                  </a:lnTo>
                  <a:lnTo>
                    <a:pt x="814273" y="34137"/>
                  </a:lnTo>
                  <a:lnTo>
                    <a:pt x="818565" y="27787"/>
                  </a:lnTo>
                  <a:lnTo>
                    <a:pt x="820127" y="20002"/>
                  </a:lnTo>
                  <a:close/>
                </a:path>
                <a:path w="1080770" h="1066800">
                  <a:moveTo>
                    <a:pt x="1080173" y="1046632"/>
                  </a:moveTo>
                  <a:lnTo>
                    <a:pt x="1078598" y="1038847"/>
                  </a:lnTo>
                  <a:lnTo>
                    <a:pt x="1074318" y="1032497"/>
                  </a:lnTo>
                  <a:lnTo>
                    <a:pt x="1067955" y="1028204"/>
                  </a:lnTo>
                  <a:lnTo>
                    <a:pt x="1060170" y="1026629"/>
                  </a:lnTo>
                  <a:lnTo>
                    <a:pt x="1052385" y="1028204"/>
                  </a:lnTo>
                  <a:lnTo>
                    <a:pt x="1046022" y="1032497"/>
                  </a:lnTo>
                  <a:lnTo>
                    <a:pt x="1041742" y="1038847"/>
                  </a:lnTo>
                  <a:lnTo>
                    <a:pt x="1040168" y="1046632"/>
                  </a:lnTo>
                  <a:lnTo>
                    <a:pt x="1041742" y="1054430"/>
                  </a:lnTo>
                  <a:lnTo>
                    <a:pt x="1046022" y="1060780"/>
                  </a:lnTo>
                  <a:lnTo>
                    <a:pt x="1052385" y="1065072"/>
                  </a:lnTo>
                  <a:lnTo>
                    <a:pt x="1060170" y="1066634"/>
                  </a:lnTo>
                  <a:lnTo>
                    <a:pt x="1067955" y="1065072"/>
                  </a:lnTo>
                  <a:lnTo>
                    <a:pt x="1074318" y="1060780"/>
                  </a:lnTo>
                  <a:lnTo>
                    <a:pt x="1078598" y="1054430"/>
                  </a:lnTo>
                  <a:lnTo>
                    <a:pt x="1080173" y="1046632"/>
                  </a:lnTo>
                  <a:close/>
                </a:path>
                <a:path w="1080770" h="1066800">
                  <a:moveTo>
                    <a:pt x="1080173" y="789978"/>
                  </a:moveTo>
                  <a:lnTo>
                    <a:pt x="1078598" y="782193"/>
                  </a:lnTo>
                  <a:lnTo>
                    <a:pt x="1074318" y="775830"/>
                  </a:lnTo>
                  <a:lnTo>
                    <a:pt x="1067955" y="771550"/>
                  </a:lnTo>
                  <a:lnTo>
                    <a:pt x="1060170" y="769975"/>
                  </a:lnTo>
                  <a:lnTo>
                    <a:pt x="1052385" y="771550"/>
                  </a:lnTo>
                  <a:lnTo>
                    <a:pt x="1046022" y="775830"/>
                  </a:lnTo>
                  <a:lnTo>
                    <a:pt x="1041742" y="782193"/>
                  </a:lnTo>
                  <a:lnTo>
                    <a:pt x="1040168" y="789978"/>
                  </a:lnTo>
                  <a:lnTo>
                    <a:pt x="1041742" y="797763"/>
                  </a:lnTo>
                  <a:lnTo>
                    <a:pt x="1046022" y="804125"/>
                  </a:lnTo>
                  <a:lnTo>
                    <a:pt x="1052385" y="808405"/>
                  </a:lnTo>
                  <a:lnTo>
                    <a:pt x="1060170" y="809980"/>
                  </a:lnTo>
                  <a:lnTo>
                    <a:pt x="1067955" y="808405"/>
                  </a:lnTo>
                  <a:lnTo>
                    <a:pt x="1074318" y="804125"/>
                  </a:lnTo>
                  <a:lnTo>
                    <a:pt x="1078598" y="797763"/>
                  </a:lnTo>
                  <a:lnTo>
                    <a:pt x="1080173" y="789978"/>
                  </a:lnTo>
                  <a:close/>
                </a:path>
                <a:path w="1080770" h="1066800">
                  <a:moveTo>
                    <a:pt x="1080173" y="533311"/>
                  </a:moveTo>
                  <a:lnTo>
                    <a:pt x="1078598" y="525526"/>
                  </a:lnTo>
                  <a:lnTo>
                    <a:pt x="1074318" y="519176"/>
                  </a:lnTo>
                  <a:lnTo>
                    <a:pt x="1067955" y="514883"/>
                  </a:lnTo>
                  <a:lnTo>
                    <a:pt x="1060170" y="513308"/>
                  </a:lnTo>
                  <a:lnTo>
                    <a:pt x="1052385" y="514883"/>
                  </a:lnTo>
                  <a:lnTo>
                    <a:pt x="1046022" y="519176"/>
                  </a:lnTo>
                  <a:lnTo>
                    <a:pt x="1041742" y="525526"/>
                  </a:lnTo>
                  <a:lnTo>
                    <a:pt x="1040168" y="533311"/>
                  </a:lnTo>
                  <a:lnTo>
                    <a:pt x="1041742" y="541108"/>
                  </a:lnTo>
                  <a:lnTo>
                    <a:pt x="1046022" y="547458"/>
                  </a:lnTo>
                  <a:lnTo>
                    <a:pt x="1052385" y="551751"/>
                  </a:lnTo>
                  <a:lnTo>
                    <a:pt x="1060170" y="553313"/>
                  </a:lnTo>
                  <a:lnTo>
                    <a:pt x="1067955" y="551751"/>
                  </a:lnTo>
                  <a:lnTo>
                    <a:pt x="1074318" y="547458"/>
                  </a:lnTo>
                  <a:lnTo>
                    <a:pt x="1078598" y="541108"/>
                  </a:lnTo>
                  <a:lnTo>
                    <a:pt x="1080173" y="533311"/>
                  </a:lnTo>
                  <a:close/>
                </a:path>
                <a:path w="1080770" h="1066800">
                  <a:moveTo>
                    <a:pt x="1080173" y="276656"/>
                  </a:moveTo>
                  <a:lnTo>
                    <a:pt x="1078598" y="268871"/>
                  </a:lnTo>
                  <a:lnTo>
                    <a:pt x="1074318" y="262509"/>
                  </a:lnTo>
                  <a:lnTo>
                    <a:pt x="1067955" y="258229"/>
                  </a:lnTo>
                  <a:lnTo>
                    <a:pt x="1060170" y="256654"/>
                  </a:lnTo>
                  <a:lnTo>
                    <a:pt x="1052385" y="258229"/>
                  </a:lnTo>
                  <a:lnTo>
                    <a:pt x="1046022" y="262509"/>
                  </a:lnTo>
                  <a:lnTo>
                    <a:pt x="1041742" y="268871"/>
                  </a:lnTo>
                  <a:lnTo>
                    <a:pt x="1040168" y="276656"/>
                  </a:lnTo>
                  <a:lnTo>
                    <a:pt x="1041742" y="284441"/>
                  </a:lnTo>
                  <a:lnTo>
                    <a:pt x="1046022" y="290804"/>
                  </a:lnTo>
                  <a:lnTo>
                    <a:pt x="1052385" y="295084"/>
                  </a:lnTo>
                  <a:lnTo>
                    <a:pt x="1060170" y="296659"/>
                  </a:lnTo>
                  <a:lnTo>
                    <a:pt x="1067955" y="295084"/>
                  </a:lnTo>
                  <a:lnTo>
                    <a:pt x="1074318" y="290804"/>
                  </a:lnTo>
                  <a:lnTo>
                    <a:pt x="1078598" y="284441"/>
                  </a:lnTo>
                  <a:lnTo>
                    <a:pt x="1080173" y="276656"/>
                  </a:lnTo>
                  <a:close/>
                </a:path>
                <a:path w="1080770" h="1066800">
                  <a:moveTo>
                    <a:pt x="1080173" y="20002"/>
                  </a:moveTo>
                  <a:lnTo>
                    <a:pt x="1078598" y="12204"/>
                  </a:lnTo>
                  <a:lnTo>
                    <a:pt x="1074318" y="5854"/>
                  </a:lnTo>
                  <a:lnTo>
                    <a:pt x="1067955" y="1562"/>
                  </a:lnTo>
                  <a:lnTo>
                    <a:pt x="1060170" y="0"/>
                  </a:lnTo>
                  <a:lnTo>
                    <a:pt x="1052385" y="1562"/>
                  </a:lnTo>
                  <a:lnTo>
                    <a:pt x="1046022" y="5854"/>
                  </a:lnTo>
                  <a:lnTo>
                    <a:pt x="1041742" y="12204"/>
                  </a:lnTo>
                  <a:lnTo>
                    <a:pt x="1040168" y="20002"/>
                  </a:lnTo>
                  <a:lnTo>
                    <a:pt x="1041742" y="27787"/>
                  </a:lnTo>
                  <a:lnTo>
                    <a:pt x="1046022" y="34137"/>
                  </a:lnTo>
                  <a:lnTo>
                    <a:pt x="1052385" y="38430"/>
                  </a:lnTo>
                  <a:lnTo>
                    <a:pt x="1060170" y="40005"/>
                  </a:lnTo>
                  <a:lnTo>
                    <a:pt x="1067955" y="38430"/>
                  </a:lnTo>
                  <a:lnTo>
                    <a:pt x="1074318" y="34137"/>
                  </a:lnTo>
                  <a:lnTo>
                    <a:pt x="1078598" y="27787"/>
                  </a:lnTo>
                  <a:lnTo>
                    <a:pt x="1080173" y="200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53269" y="7034466"/>
            <a:ext cx="4153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Growth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Strategies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Safety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&amp; Security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Customer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Satisfaction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4892" y="0"/>
            <a:ext cx="9937115" cy="7018655"/>
            <a:chOff x="754892" y="0"/>
            <a:chExt cx="9937115" cy="7018655"/>
          </a:xfrm>
        </p:grpSpPr>
        <p:sp>
          <p:nvSpPr>
            <p:cNvPr id="3" name="object 3"/>
            <p:cNvSpPr/>
            <p:nvPr/>
          </p:nvSpPr>
          <p:spPr>
            <a:xfrm>
              <a:off x="7540561" y="0"/>
              <a:ext cx="3151505" cy="7018655"/>
            </a:xfrm>
            <a:custGeom>
              <a:avLst/>
              <a:gdLst/>
              <a:ahLst/>
              <a:cxnLst/>
              <a:rect l="l" t="t" r="r" b="b"/>
              <a:pathLst>
                <a:path w="3151504" h="7018655">
                  <a:moveTo>
                    <a:pt x="3151428" y="0"/>
                  </a:moveTo>
                  <a:lnTo>
                    <a:pt x="0" y="0"/>
                  </a:lnTo>
                  <a:lnTo>
                    <a:pt x="0" y="7018502"/>
                  </a:lnTo>
                  <a:lnTo>
                    <a:pt x="3151428" y="7018502"/>
                  </a:lnTo>
                  <a:lnTo>
                    <a:pt x="3151428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92" y="2649715"/>
              <a:ext cx="8031716" cy="17271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9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spc="-95" dirty="0"/>
              <a:t> </a:t>
            </a:r>
            <a:r>
              <a:rPr dirty="0"/>
              <a:t>Services</a:t>
            </a:r>
            <a:r>
              <a:rPr spc="-95" dirty="0"/>
              <a:t> </a:t>
            </a:r>
            <a:r>
              <a:rPr spc="-10" dirty="0"/>
              <a:t>offered</a:t>
            </a:r>
          </a:p>
        </p:txBody>
      </p:sp>
      <p:sp>
        <p:nvSpPr>
          <p:cNvPr id="6" name="object 6"/>
          <p:cNvSpPr/>
          <p:nvPr/>
        </p:nvSpPr>
        <p:spPr>
          <a:xfrm>
            <a:off x="381571" y="612775"/>
            <a:ext cx="45720" cy="874394"/>
          </a:xfrm>
          <a:custGeom>
            <a:avLst/>
            <a:gdLst/>
            <a:ahLst/>
            <a:cxnLst/>
            <a:rect l="l" t="t" r="r" b="b"/>
            <a:pathLst>
              <a:path w="45720" h="874394">
                <a:moveTo>
                  <a:pt x="45720" y="0"/>
                </a:moveTo>
                <a:lnTo>
                  <a:pt x="0" y="0"/>
                </a:lnTo>
                <a:lnTo>
                  <a:pt x="0" y="874318"/>
                </a:lnTo>
                <a:lnTo>
                  <a:pt x="45720" y="874318"/>
                </a:lnTo>
                <a:lnTo>
                  <a:pt x="45720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9258" y="4508092"/>
            <a:ext cx="9969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F2A59"/>
                </a:solidFill>
                <a:latin typeface="Tahoma"/>
                <a:cs typeface="Tahoma"/>
              </a:rPr>
              <a:t>Corporate </a:t>
            </a:r>
            <a:r>
              <a:rPr sz="1400" b="1" dirty="0">
                <a:solidFill>
                  <a:srgbClr val="1F2A59"/>
                </a:solidFill>
                <a:latin typeface="Tahoma"/>
                <a:cs typeface="Tahoma"/>
              </a:rPr>
              <a:t>Taxi</a:t>
            </a:r>
            <a:r>
              <a:rPr sz="1400" b="1" spc="-90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F2A59"/>
                </a:solidFill>
                <a:latin typeface="Tahoma"/>
                <a:cs typeface="Tahoma"/>
              </a:rPr>
              <a:t>rental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5391" y="3895393"/>
            <a:ext cx="92519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905" marR="5080" indent="-116839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F2A59"/>
                </a:solidFill>
                <a:latin typeface="Tahoma"/>
                <a:cs typeface="Tahoma"/>
              </a:rPr>
              <a:t>Local</a:t>
            </a:r>
            <a:r>
              <a:rPr sz="1400" b="1" spc="-45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1F2A59"/>
                </a:solidFill>
                <a:latin typeface="Tahoma"/>
                <a:cs typeface="Tahoma"/>
              </a:rPr>
              <a:t>Taxi </a:t>
            </a:r>
            <a:r>
              <a:rPr sz="1400" b="1" spc="-10" dirty="0">
                <a:solidFill>
                  <a:srgbClr val="1F2A59"/>
                </a:solidFill>
                <a:latin typeface="Tahoma"/>
                <a:cs typeface="Tahoma"/>
              </a:rPr>
              <a:t>service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2030" y="3895393"/>
            <a:ext cx="12585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marR="5080" indent="-2413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Special</a:t>
            </a:r>
            <a:r>
              <a:rPr sz="1400" b="1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event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Taxi</a:t>
            </a:r>
            <a:r>
              <a:rPr sz="14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services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96176" y="4448148"/>
            <a:ext cx="2543810" cy="130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1200" spc="90" dirty="0">
                <a:solidFill>
                  <a:srgbClr val="FFFFFF"/>
                </a:solidFill>
                <a:latin typeface="Trebuchet MS"/>
                <a:cs typeface="Trebuchet MS"/>
              </a:rPr>
              <a:t>Business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Trebuchet MS"/>
                <a:cs typeface="Trebuchet MS"/>
              </a:rPr>
              <a:t>conferences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1200" spc="80" dirty="0">
                <a:solidFill>
                  <a:srgbClr val="FFFFFF"/>
                </a:solidFill>
                <a:latin typeface="Trebuchet MS"/>
                <a:cs typeface="Trebuchet MS"/>
              </a:rPr>
              <a:t>Delegations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VIP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Trebuchet MS"/>
                <a:cs typeface="Trebuchet MS"/>
              </a:rPr>
              <a:t>movements</a:t>
            </a:r>
            <a:endParaRPr sz="1200">
              <a:latin typeface="Trebuchet MS"/>
              <a:cs typeface="Trebuchet MS"/>
            </a:endParaRPr>
          </a:p>
          <a:p>
            <a:pPr marL="241300" marR="102870" indent="-22860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1300" algn="l"/>
              </a:tabLst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Festivals,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Trebuchet MS"/>
                <a:cs typeface="Trebuchet MS"/>
              </a:rPr>
              <a:t>Outings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Trebuchet MS"/>
                <a:cs typeface="Trebuchet MS"/>
              </a:rPr>
              <a:t>Wedding </a:t>
            </a:r>
            <a:r>
              <a:rPr sz="1200" spc="70" dirty="0">
                <a:solidFill>
                  <a:srgbClr val="FFFFFF"/>
                </a:solidFill>
                <a:latin typeface="Trebuchet MS"/>
                <a:cs typeface="Trebuchet MS"/>
              </a:rPr>
              <a:t>events</a:t>
            </a:r>
            <a:endParaRPr sz="1200">
              <a:latin typeface="Trebuchet MS"/>
              <a:cs typeface="Trebuchet MS"/>
            </a:endParaRPr>
          </a:p>
          <a:p>
            <a:pPr marL="241300" marR="181610" indent="-22860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1300" algn="l"/>
              </a:tabLst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Tour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Trebuchet MS"/>
                <a:cs typeface="Trebuchet MS"/>
              </a:rPr>
              <a:t>packages,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 sightseeing, </a:t>
            </a:r>
            <a:r>
              <a:rPr sz="1200" spc="14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outings.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7966" y="3895437"/>
            <a:ext cx="1314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11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F2A59"/>
                </a:solidFill>
                <a:latin typeface="Tahoma"/>
                <a:cs typeface="Tahoma"/>
              </a:rPr>
              <a:t>Taxi</a:t>
            </a:r>
            <a:r>
              <a:rPr sz="1400" b="1" spc="-90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F2A59"/>
                </a:solidFill>
                <a:latin typeface="Tahoma"/>
                <a:cs typeface="Tahoma"/>
              </a:rPr>
              <a:t>rental/ </a:t>
            </a:r>
            <a:r>
              <a:rPr sz="1400" b="1" dirty="0">
                <a:solidFill>
                  <a:srgbClr val="1F2A59"/>
                </a:solidFill>
                <a:latin typeface="Tahoma"/>
                <a:cs typeface="Tahoma"/>
              </a:rPr>
              <a:t>lease</a:t>
            </a:r>
            <a:r>
              <a:rPr sz="1400" b="1" spc="25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F2A59"/>
                </a:solidFill>
                <a:latin typeface="Tahoma"/>
                <a:cs typeface="Tahoma"/>
              </a:rPr>
              <a:t>services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70439" y="4508136"/>
            <a:ext cx="11118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F2A59"/>
                </a:solidFill>
                <a:latin typeface="Tahoma"/>
                <a:cs typeface="Tahoma"/>
              </a:rPr>
              <a:t>Outstation </a:t>
            </a:r>
            <a:r>
              <a:rPr sz="1400" b="1" dirty="0">
                <a:solidFill>
                  <a:srgbClr val="1F2A59"/>
                </a:solidFill>
                <a:latin typeface="Tahoma"/>
                <a:cs typeface="Tahoma"/>
              </a:rPr>
              <a:t>Taxi</a:t>
            </a:r>
            <a:r>
              <a:rPr sz="1400" b="1" spc="-90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F2A59"/>
                </a:solidFill>
                <a:latin typeface="Tahoma"/>
                <a:cs typeface="Tahoma"/>
              </a:rPr>
              <a:t>service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89026" y="4508136"/>
            <a:ext cx="8623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F2A59"/>
                </a:solidFill>
                <a:latin typeface="Tahoma"/>
                <a:cs typeface="Tahoma"/>
              </a:rPr>
              <a:t>Airport</a:t>
            </a:r>
            <a:r>
              <a:rPr sz="1400" b="1" spc="-20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1F2A59"/>
                </a:solidFill>
                <a:latin typeface="Tahoma"/>
                <a:cs typeface="Tahoma"/>
              </a:rPr>
              <a:t>&amp; </a:t>
            </a:r>
            <a:r>
              <a:rPr sz="1400" b="1" spc="-10" dirty="0">
                <a:solidFill>
                  <a:srgbClr val="1F2A59"/>
                </a:solidFill>
                <a:latin typeface="Tahoma"/>
                <a:cs typeface="Tahoma"/>
              </a:rPr>
              <a:t>Railway transfers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0602" y="2783636"/>
            <a:ext cx="7723505" cy="1315720"/>
          </a:xfrm>
          <a:custGeom>
            <a:avLst/>
            <a:gdLst/>
            <a:ahLst/>
            <a:cxnLst/>
            <a:rect l="l" t="t" r="r" b="b"/>
            <a:pathLst>
              <a:path w="7723505" h="1315720">
                <a:moveTo>
                  <a:pt x="724636" y="953312"/>
                </a:moveTo>
                <a:lnTo>
                  <a:pt x="721321" y="904151"/>
                </a:lnTo>
                <a:lnTo>
                  <a:pt x="711695" y="856996"/>
                </a:lnTo>
                <a:lnTo>
                  <a:pt x="696163" y="812279"/>
                </a:lnTo>
                <a:lnTo>
                  <a:pt x="675170" y="770445"/>
                </a:lnTo>
                <a:lnTo>
                  <a:pt x="649135" y="731913"/>
                </a:lnTo>
                <a:lnTo>
                  <a:pt x="618515" y="697115"/>
                </a:lnTo>
                <a:lnTo>
                  <a:pt x="583717" y="666483"/>
                </a:lnTo>
                <a:lnTo>
                  <a:pt x="545185" y="640461"/>
                </a:lnTo>
                <a:lnTo>
                  <a:pt x="503339" y="619455"/>
                </a:lnTo>
                <a:lnTo>
                  <a:pt x="458635" y="603935"/>
                </a:lnTo>
                <a:lnTo>
                  <a:pt x="411480" y="594296"/>
                </a:lnTo>
                <a:lnTo>
                  <a:pt x="362318" y="590981"/>
                </a:lnTo>
                <a:lnTo>
                  <a:pt x="313156" y="594296"/>
                </a:lnTo>
                <a:lnTo>
                  <a:pt x="266001" y="603935"/>
                </a:lnTo>
                <a:lnTo>
                  <a:pt x="221284" y="619455"/>
                </a:lnTo>
                <a:lnTo>
                  <a:pt x="179451" y="640461"/>
                </a:lnTo>
                <a:lnTo>
                  <a:pt x="140919" y="666483"/>
                </a:lnTo>
                <a:lnTo>
                  <a:pt x="106121" y="697115"/>
                </a:lnTo>
                <a:lnTo>
                  <a:pt x="75488" y="731913"/>
                </a:lnTo>
                <a:lnTo>
                  <a:pt x="49466" y="770445"/>
                </a:lnTo>
                <a:lnTo>
                  <a:pt x="28473" y="812279"/>
                </a:lnTo>
                <a:lnTo>
                  <a:pt x="12941" y="856996"/>
                </a:lnTo>
                <a:lnTo>
                  <a:pt x="3302" y="904151"/>
                </a:lnTo>
                <a:lnTo>
                  <a:pt x="0" y="953312"/>
                </a:lnTo>
                <a:lnTo>
                  <a:pt x="3302" y="1002487"/>
                </a:lnTo>
                <a:lnTo>
                  <a:pt x="12941" y="1049642"/>
                </a:lnTo>
                <a:lnTo>
                  <a:pt x="28473" y="1094346"/>
                </a:lnTo>
                <a:lnTo>
                  <a:pt x="49466" y="1136192"/>
                </a:lnTo>
                <a:lnTo>
                  <a:pt x="75488" y="1174724"/>
                </a:lnTo>
                <a:lnTo>
                  <a:pt x="106121" y="1209509"/>
                </a:lnTo>
                <a:lnTo>
                  <a:pt x="140919" y="1240142"/>
                </a:lnTo>
                <a:lnTo>
                  <a:pt x="179451" y="1266164"/>
                </a:lnTo>
                <a:lnTo>
                  <a:pt x="221284" y="1287170"/>
                </a:lnTo>
                <a:lnTo>
                  <a:pt x="266001" y="1302689"/>
                </a:lnTo>
                <a:lnTo>
                  <a:pt x="313156" y="1312329"/>
                </a:lnTo>
                <a:lnTo>
                  <a:pt x="362318" y="1315631"/>
                </a:lnTo>
                <a:lnTo>
                  <a:pt x="411480" y="1312329"/>
                </a:lnTo>
                <a:lnTo>
                  <a:pt x="458635" y="1302689"/>
                </a:lnTo>
                <a:lnTo>
                  <a:pt x="503339" y="1287170"/>
                </a:lnTo>
                <a:lnTo>
                  <a:pt x="545185" y="1266164"/>
                </a:lnTo>
                <a:lnTo>
                  <a:pt x="583717" y="1240142"/>
                </a:lnTo>
                <a:lnTo>
                  <a:pt x="618515" y="1209509"/>
                </a:lnTo>
                <a:lnTo>
                  <a:pt x="649135" y="1174724"/>
                </a:lnTo>
                <a:lnTo>
                  <a:pt x="675170" y="1136192"/>
                </a:lnTo>
                <a:lnTo>
                  <a:pt x="696163" y="1094346"/>
                </a:lnTo>
                <a:lnTo>
                  <a:pt x="711695" y="1049642"/>
                </a:lnTo>
                <a:lnTo>
                  <a:pt x="721321" y="1002487"/>
                </a:lnTo>
                <a:lnTo>
                  <a:pt x="724636" y="953312"/>
                </a:lnTo>
                <a:close/>
              </a:path>
              <a:path w="7723505" h="1315720">
                <a:moveTo>
                  <a:pt x="2114715" y="362331"/>
                </a:moveTo>
                <a:lnTo>
                  <a:pt x="2111400" y="313169"/>
                </a:lnTo>
                <a:lnTo>
                  <a:pt x="2101773" y="266014"/>
                </a:lnTo>
                <a:lnTo>
                  <a:pt x="2086241" y="221297"/>
                </a:lnTo>
                <a:lnTo>
                  <a:pt x="2065248" y="179463"/>
                </a:lnTo>
                <a:lnTo>
                  <a:pt x="2039213" y="140919"/>
                </a:lnTo>
                <a:lnTo>
                  <a:pt x="2008593" y="106121"/>
                </a:lnTo>
                <a:lnTo>
                  <a:pt x="1973795" y="75501"/>
                </a:lnTo>
                <a:lnTo>
                  <a:pt x="1935264" y="49466"/>
                </a:lnTo>
                <a:lnTo>
                  <a:pt x="1893417" y="28473"/>
                </a:lnTo>
                <a:lnTo>
                  <a:pt x="1848713" y="12941"/>
                </a:lnTo>
                <a:lnTo>
                  <a:pt x="1801558" y="3314"/>
                </a:lnTo>
                <a:lnTo>
                  <a:pt x="1752396" y="0"/>
                </a:lnTo>
                <a:lnTo>
                  <a:pt x="1703235" y="3314"/>
                </a:lnTo>
                <a:lnTo>
                  <a:pt x="1656080" y="12941"/>
                </a:lnTo>
                <a:lnTo>
                  <a:pt x="1611363" y="28473"/>
                </a:lnTo>
                <a:lnTo>
                  <a:pt x="1569529" y="49466"/>
                </a:lnTo>
                <a:lnTo>
                  <a:pt x="1530997" y="75501"/>
                </a:lnTo>
                <a:lnTo>
                  <a:pt x="1496199" y="106121"/>
                </a:lnTo>
                <a:lnTo>
                  <a:pt x="1465567" y="140919"/>
                </a:lnTo>
                <a:lnTo>
                  <a:pt x="1439545" y="179463"/>
                </a:lnTo>
                <a:lnTo>
                  <a:pt x="1418551" y="221297"/>
                </a:lnTo>
                <a:lnTo>
                  <a:pt x="1403019" y="266014"/>
                </a:lnTo>
                <a:lnTo>
                  <a:pt x="1393380" y="313169"/>
                </a:lnTo>
                <a:lnTo>
                  <a:pt x="1390078" y="362331"/>
                </a:lnTo>
                <a:lnTo>
                  <a:pt x="1393380" y="411492"/>
                </a:lnTo>
                <a:lnTo>
                  <a:pt x="1403019" y="458647"/>
                </a:lnTo>
                <a:lnTo>
                  <a:pt x="1418551" y="503364"/>
                </a:lnTo>
                <a:lnTo>
                  <a:pt x="1439545" y="545198"/>
                </a:lnTo>
                <a:lnTo>
                  <a:pt x="1465567" y="583730"/>
                </a:lnTo>
                <a:lnTo>
                  <a:pt x="1496199" y="618528"/>
                </a:lnTo>
                <a:lnTo>
                  <a:pt x="1530997" y="649160"/>
                </a:lnTo>
                <a:lnTo>
                  <a:pt x="1569529" y="675182"/>
                </a:lnTo>
                <a:lnTo>
                  <a:pt x="1611363" y="696175"/>
                </a:lnTo>
                <a:lnTo>
                  <a:pt x="1656080" y="711708"/>
                </a:lnTo>
                <a:lnTo>
                  <a:pt x="1703235" y="721347"/>
                </a:lnTo>
                <a:lnTo>
                  <a:pt x="1752396" y="724649"/>
                </a:lnTo>
                <a:lnTo>
                  <a:pt x="1801558" y="721347"/>
                </a:lnTo>
                <a:lnTo>
                  <a:pt x="1848713" y="711708"/>
                </a:lnTo>
                <a:lnTo>
                  <a:pt x="1893417" y="696175"/>
                </a:lnTo>
                <a:lnTo>
                  <a:pt x="1935264" y="675182"/>
                </a:lnTo>
                <a:lnTo>
                  <a:pt x="1973795" y="649160"/>
                </a:lnTo>
                <a:lnTo>
                  <a:pt x="2008593" y="618528"/>
                </a:lnTo>
                <a:lnTo>
                  <a:pt x="2039213" y="583730"/>
                </a:lnTo>
                <a:lnTo>
                  <a:pt x="2065248" y="545198"/>
                </a:lnTo>
                <a:lnTo>
                  <a:pt x="2086241" y="503364"/>
                </a:lnTo>
                <a:lnTo>
                  <a:pt x="2101773" y="458647"/>
                </a:lnTo>
                <a:lnTo>
                  <a:pt x="2111400" y="411492"/>
                </a:lnTo>
                <a:lnTo>
                  <a:pt x="2114715" y="362331"/>
                </a:lnTo>
                <a:close/>
              </a:path>
              <a:path w="7723505" h="1315720">
                <a:moveTo>
                  <a:pt x="3527272" y="953312"/>
                </a:moveTo>
                <a:lnTo>
                  <a:pt x="3523970" y="904151"/>
                </a:lnTo>
                <a:lnTo>
                  <a:pt x="3514331" y="856996"/>
                </a:lnTo>
                <a:lnTo>
                  <a:pt x="3498799" y="812279"/>
                </a:lnTo>
                <a:lnTo>
                  <a:pt x="3477806" y="770445"/>
                </a:lnTo>
                <a:lnTo>
                  <a:pt x="3451783" y="731913"/>
                </a:lnTo>
                <a:lnTo>
                  <a:pt x="3421151" y="697115"/>
                </a:lnTo>
                <a:lnTo>
                  <a:pt x="3386353" y="666483"/>
                </a:lnTo>
                <a:lnTo>
                  <a:pt x="3347821" y="640461"/>
                </a:lnTo>
                <a:lnTo>
                  <a:pt x="3305987" y="619455"/>
                </a:lnTo>
                <a:lnTo>
                  <a:pt x="3261271" y="603935"/>
                </a:lnTo>
                <a:lnTo>
                  <a:pt x="3214116" y="594296"/>
                </a:lnTo>
                <a:lnTo>
                  <a:pt x="3164954" y="590981"/>
                </a:lnTo>
                <a:lnTo>
                  <a:pt x="3115792" y="594296"/>
                </a:lnTo>
                <a:lnTo>
                  <a:pt x="3068637" y="603935"/>
                </a:lnTo>
                <a:lnTo>
                  <a:pt x="3023920" y="619455"/>
                </a:lnTo>
                <a:lnTo>
                  <a:pt x="2982087" y="640461"/>
                </a:lnTo>
                <a:lnTo>
                  <a:pt x="2943555" y="666483"/>
                </a:lnTo>
                <a:lnTo>
                  <a:pt x="2908757" y="697115"/>
                </a:lnTo>
                <a:lnTo>
                  <a:pt x="2878137" y="731913"/>
                </a:lnTo>
                <a:lnTo>
                  <a:pt x="2852102" y="770445"/>
                </a:lnTo>
                <a:lnTo>
                  <a:pt x="2831109" y="812279"/>
                </a:lnTo>
                <a:lnTo>
                  <a:pt x="2815577" y="856996"/>
                </a:lnTo>
                <a:lnTo>
                  <a:pt x="2805950" y="904151"/>
                </a:lnTo>
                <a:lnTo>
                  <a:pt x="2802636" y="953312"/>
                </a:lnTo>
                <a:lnTo>
                  <a:pt x="2805950" y="1002487"/>
                </a:lnTo>
                <a:lnTo>
                  <a:pt x="2815577" y="1049642"/>
                </a:lnTo>
                <a:lnTo>
                  <a:pt x="2831109" y="1094346"/>
                </a:lnTo>
                <a:lnTo>
                  <a:pt x="2852102" y="1136192"/>
                </a:lnTo>
                <a:lnTo>
                  <a:pt x="2878137" y="1174724"/>
                </a:lnTo>
                <a:lnTo>
                  <a:pt x="2908757" y="1209509"/>
                </a:lnTo>
                <a:lnTo>
                  <a:pt x="2943555" y="1240142"/>
                </a:lnTo>
                <a:lnTo>
                  <a:pt x="2982087" y="1266164"/>
                </a:lnTo>
                <a:lnTo>
                  <a:pt x="3023920" y="1287170"/>
                </a:lnTo>
                <a:lnTo>
                  <a:pt x="3068637" y="1302689"/>
                </a:lnTo>
                <a:lnTo>
                  <a:pt x="3115792" y="1312329"/>
                </a:lnTo>
                <a:lnTo>
                  <a:pt x="3164954" y="1315631"/>
                </a:lnTo>
                <a:lnTo>
                  <a:pt x="3214116" y="1312329"/>
                </a:lnTo>
                <a:lnTo>
                  <a:pt x="3261271" y="1302689"/>
                </a:lnTo>
                <a:lnTo>
                  <a:pt x="3305987" y="1287170"/>
                </a:lnTo>
                <a:lnTo>
                  <a:pt x="3347821" y="1266164"/>
                </a:lnTo>
                <a:lnTo>
                  <a:pt x="3386353" y="1240142"/>
                </a:lnTo>
                <a:lnTo>
                  <a:pt x="3421151" y="1209509"/>
                </a:lnTo>
                <a:lnTo>
                  <a:pt x="3451783" y="1174724"/>
                </a:lnTo>
                <a:lnTo>
                  <a:pt x="3477806" y="1136192"/>
                </a:lnTo>
                <a:lnTo>
                  <a:pt x="3498799" y="1094346"/>
                </a:lnTo>
                <a:lnTo>
                  <a:pt x="3514331" y="1049642"/>
                </a:lnTo>
                <a:lnTo>
                  <a:pt x="3523970" y="1002487"/>
                </a:lnTo>
                <a:lnTo>
                  <a:pt x="3527272" y="953312"/>
                </a:lnTo>
                <a:close/>
              </a:path>
              <a:path w="7723505" h="1315720">
                <a:moveTo>
                  <a:pt x="4917351" y="362331"/>
                </a:moveTo>
                <a:lnTo>
                  <a:pt x="4914049" y="313169"/>
                </a:lnTo>
                <a:lnTo>
                  <a:pt x="4904410" y="266014"/>
                </a:lnTo>
                <a:lnTo>
                  <a:pt x="4888877" y="221297"/>
                </a:lnTo>
                <a:lnTo>
                  <a:pt x="4867884" y="179463"/>
                </a:lnTo>
                <a:lnTo>
                  <a:pt x="4841862" y="140919"/>
                </a:lnTo>
                <a:lnTo>
                  <a:pt x="4811230" y="106121"/>
                </a:lnTo>
                <a:lnTo>
                  <a:pt x="4776432" y="75501"/>
                </a:lnTo>
                <a:lnTo>
                  <a:pt x="4737900" y="49466"/>
                </a:lnTo>
                <a:lnTo>
                  <a:pt x="4696066" y="28473"/>
                </a:lnTo>
                <a:lnTo>
                  <a:pt x="4651349" y="12941"/>
                </a:lnTo>
                <a:lnTo>
                  <a:pt x="4604194" y="3314"/>
                </a:lnTo>
                <a:lnTo>
                  <a:pt x="4555033" y="0"/>
                </a:lnTo>
                <a:lnTo>
                  <a:pt x="4505871" y="3314"/>
                </a:lnTo>
                <a:lnTo>
                  <a:pt x="4458716" y="12941"/>
                </a:lnTo>
                <a:lnTo>
                  <a:pt x="4413999" y="28473"/>
                </a:lnTo>
                <a:lnTo>
                  <a:pt x="4372165" y="49466"/>
                </a:lnTo>
                <a:lnTo>
                  <a:pt x="4333633" y="75501"/>
                </a:lnTo>
                <a:lnTo>
                  <a:pt x="4298835" y="106121"/>
                </a:lnTo>
                <a:lnTo>
                  <a:pt x="4268216" y="140919"/>
                </a:lnTo>
                <a:lnTo>
                  <a:pt x="4242181" y="179463"/>
                </a:lnTo>
                <a:lnTo>
                  <a:pt x="4221188" y="221297"/>
                </a:lnTo>
                <a:lnTo>
                  <a:pt x="4205655" y="266014"/>
                </a:lnTo>
                <a:lnTo>
                  <a:pt x="4196029" y="313169"/>
                </a:lnTo>
                <a:lnTo>
                  <a:pt x="4192714" y="362331"/>
                </a:lnTo>
                <a:lnTo>
                  <a:pt x="4196029" y="411492"/>
                </a:lnTo>
                <a:lnTo>
                  <a:pt x="4205655" y="458647"/>
                </a:lnTo>
                <a:lnTo>
                  <a:pt x="4221188" y="503364"/>
                </a:lnTo>
                <a:lnTo>
                  <a:pt x="4242181" y="545198"/>
                </a:lnTo>
                <a:lnTo>
                  <a:pt x="4268216" y="583730"/>
                </a:lnTo>
                <a:lnTo>
                  <a:pt x="4298835" y="618528"/>
                </a:lnTo>
                <a:lnTo>
                  <a:pt x="4333633" y="649160"/>
                </a:lnTo>
                <a:lnTo>
                  <a:pt x="4372165" y="675182"/>
                </a:lnTo>
                <a:lnTo>
                  <a:pt x="4413999" y="696175"/>
                </a:lnTo>
                <a:lnTo>
                  <a:pt x="4458716" y="711708"/>
                </a:lnTo>
                <a:lnTo>
                  <a:pt x="4505871" y="721347"/>
                </a:lnTo>
                <a:lnTo>
                  <a:pt x="4555033" y="724649"/>
                </a:lnTo>
                <a:lnTo>
                  <a:pt x="4604194" y="721347"/>
                </a:lnTo>
                <a:lnTo>
                  <a:pt x="4651349" y="711708"/>
                </a:lnTo>
                <a:lnTo>
                  <a:pt x="4696066" y="696175"/>
                </a:lnTo>
                <a:lnTo>
                  <a:pt x="4737900" y="675182"/>
                </a:lnTo>
                <a:lnTo>
                  <a:pt x="4776432" y="649160"/>
                </a:lnTo>
                <a:lnTo>
                  <a:pt x="4811230" y="618528"/>
                </a:lnTo>
                <a:lnTo>
                  <a:pt x="4841862" y="583730"/>
                </a:lnTo>
                <a:lnTo>
                  <a:pt x="4867884" y="545198"/>
                </a:lnTo>
                <a:lnTo>
                  <a:pt x="4888877" y="503364"/>
                </a:lnTo>
                <a:lnTo>
                  <a:pt x="4904410" y="458647"/>
                </a:lnTo>
                <a:lnTo>
                  <a:pt x="4914049" y="411492"/>
                </a:lnTo>
                <a:lnTo>
                  <a:pt x="4917351" y="362331"/>
                </a:lnTo>
                <a:close/>
              </a:path>
              <a:path w="7723505" h="1315720">
                <a:moveTo>
                  <a:pt x="6332829" y="953312"/>
                </a:moveTo>
                <a:lnTo>
                  <a:pt x="6329527" y="904151"/>
                </a:lnTo>
                <a:lnTo>
                  <a:pt x="6319888" y="856996"/>
                </a:lnTo>
                <a:lnTo>
                  <a:pt x="6304356" y="812279"/>
                </a:lnTo>
                <a:lnTo>
                  <a:pt x="6283363" y="770445"/>
                </a:lnTo>
                <a:lnTo>
                  <a:pt x="6257341" y="731913"/>
                </a:lnTo>
                <a:lnTo>
                  <a:pt x="6226708" y="697115"/>
                </a:lnTo>
                <a:lnTo>
                  <a:pt x="6191910" y="666483"/>
                </a:lnTo>
                <a:lnTo>
                  <a:pt x="6153378" y="640461"/>
                </a:lnTo>
                <a:lnTo>
                  <a:pt x="6111545" y="619455"/>
                </a:lnTo>
                <a:lnTo>
                  <a:pt x="6066828" y="603935"/>
                </a:lnTo>
                <a:lnTo>
                  <a:pt x="6019673" y="594296"/>
                </a:lnTo>
                <a:lnTo>
                  <a:pt x="5970511" y="590981"/>
                </a:lnTo>
                <a:lnTo>
                  <a:pt x="5921349" y="594296"/>
                </a:lnTo>
                <a:lnTo>
                  <a:pt x="5874194" y="603935"/>
                </a:lnTo>
                <a:lnTo>
                  <a:pt x="5829478" y="619455"/>
                </a:lnTo>
                <a:lnTo>
                  <a:pt x="5787644" y="640461"/>
                </a:lnTo>
                <a:lnTo>
                  <a:pt x="5749112" y="666483"/>
                </a:lnTo>
                <a:lnTo>
                  <a:pt x="5714314" y="697115"/>
                </a:lnTo>
                <a:lnTo>
                  <a:pt x="5683694" y="731913"/>
                </a:lnTo>
                <a:lnTo>
                  <a:pt x="5657659" y="770445"/>
                </a:lnTo>
                <a:lnTo>
                  <a:pt x="5636666" y="812279"/>
                </a:lnTo>
                <a:lnTo>
                  <a:pt x="5621134" y="856996"/>
                </a:lnTo>
                <a:lnTo>
                  <a:pt x="5611507" y="904151"/>
                </a:lnTo>
                <a:lnTo>
                  <a:pt x="5608193" y="953312"/>
                </a:lnTo>
                <a:lnTo>
                  <a:pt x="5611507" y="1002487"/>
                </a:lnTo>
                <a:lnTo>
                  <a:pt x="5621134" y="1049642"/>
                </a:lnTo>
                <a:lnTo>
                  <a:pt x="5636666" y="1094346"/>
                </a:lnTo>
                <a:lnTo>
                  <a:pt x="5657659" y="1136192"/>
                </a:lnTo>
                <a:lnTo>
                  <a:pt x="5683694" y="1174724"/>
                </a:lnTo>
                <a:lnTo>
                  <a:pt x="5714314" y="1209509"/>
                </a:lnTo>
                <a:lnTo>
                  <a:pt x="5749112" y="1240142"/>
                </a:lnTo>
                <a:lnTo>
                  <a:pt x="5787644" y="1266164"/>
                </a:lnTo>
                <a:lnTo>
                  <a:pt x="5829478" y="1287170"/>
                </a:lnTo>
                <a:lnTo>
                  <a:pt x="5874194" y="1302689"/>
                </a:lnTo>
                <a:lnTo>
                  <a:pt x="5921349" y="1312329"/>
                </a:lnTo>
                <a:lnTo>
                  <a:pt x="5970511" y="1315631"/>
                </a:lnTo>
                <a:lnTo>
                  <a:pt x="6019673" y="1312329"/>
                </a:lnTo>
                <a:lnTo>
                  <a:pt x="6066828" y="1302689"/>
                </a:lnTo>
                <a:lnTo>
                  <a:pt x="6111545" y="1287170"/>
                </a:lnTo>
                <a:lnTo>
                  <a:pt x="6153378" y="1266164"/>
                </a:lnTo>
                <a:lnTo>
                  <a:pt x="6191910" y="1240142"/>
                </a:lnTo>
                <a:lnTo>
                  <a:pt x="6226708" y="1209509"/>
                </a:lnTo>
                <a:lnTo>
                  <a:pt x="6257341" y="1174724"/>
                </a:lnTo>
                <a:lnTo>
                  <a:pt x="6283363" y="1136192"/>
                </a:lnTo>
                <a:lnTo>
                  <a:pt x="6304356" y="1094346"/>
                </a:lnTo>
                <a:lnTo>
                  <a:pt x="6319888" y="1049642"/>
                </a:lnTo>
                <a:lnTo>
                  <a:pt x="6329527" y="1002487"/>
                </a:lnTo>
                <a:lnTo>
                  <a:pt x="6332829" y="953312"/>
                </a:lnTo>
                <a:close/>
              </a:path>
              <a:path w="7723505" h="1315720">
                <a:moveTo>
                  <a:pt x="7722908" y="375031"/>
                </a:moveTo>
                <a:lnTo>
                  <a:pt x="7719606" y="325869"/>
                </a:lnTo>
                <a:lnTo>
                  <a:pt x="7709967" y="278714"/>
                </a:lnTo>
                <a:lnTo>
                  <a:pt x="7694435" y="233997"/>
                </a:lnTo>
                <a:lnTo>
                  <a:pt x="7673441" y="192163"/>
                </a:lnTo>
                <a:lnTo>
                  <a:pt x="7647419" y="153619"/>
                </a:lnTo>
                <a:lnTo>
                  <a:pt x="7616787" y="118821"/>
                </a:lnTo>
                <a:lnTo>
                  <a:pt x="7581989" y="88201"/>
                </a:lnTo>
                <a:lnTo>
                  <a:pt x="7543457" y="62166"/>
                </a:lnTo>
                <a:lnTo>
                  <a:pt x="7501623" y="41173"/>
                </a:lnTo>
                <a:lnTo>
                  <a:pt x="7456906" y="25641"/>
                </a:lnTo>
                <a:lnTo>
                  <a:pt x="7409751" y="16014"/>
                </a:lnTo>
                <a:lnTo>
                  <a:pt x="7360590" y="12700"/>
                </a:lnTo>
                <a:lnTo>
                  <a:pt x="7311428" y="16014"/>
                </a:lnTo>
                <a:lnTo>
                  <a:pt x="7264273" y="25641"/>
                </a:lnTo>
                <a:lnTo>
                  <a:pt x="7219556" y="41173"/>
                </a:lnTo>
                <a:lnTo>
                  <a:pt x="7177722" y="62166"/>
                </a:lnTo>
                <a:lnTo>
                  <a:pt x="7139191" y="88201"/>
                </a:lnTo>
                <a:lnTo>
                  <a:pt x="7104393" y="118821"/>
                </a:lnTo>
                <a:lnTo>
                  <a:pt x="7073773" y="153619"/>
                </a:lnTo>
                <a:lnTo>
                  <a:pt x="7047738" y="192163"/>
                </a:lnTo>
                <a:lnTo>
                  <a:pt x="7026745" y="233997"/>
                </a:lnTo>
                <a:lnTo>
                  <a:pt x="7011213" y="278714"/>
                </a:lnTo>
                <a:lnTo>
                  <a:pt x="7001586" y="325869"/>
                </a:lnTo>
                <a:lnTo>
                  <a:pt x="6998271" y="375031"/>
                </a:lnTo>
                <a:lnTo>
                  <a:pt x="7001586" y="424192"/>
                </a:lnTo>
                <a:lnTo>
                  <a:pt x="7011213" y="471347"/>
                </a:lnTo>
                <a:lnTo>
                  <a:pt x="7026745" y="516064"/>
                </a:lnTo>
                <a:lnTo>
                  <a:pt x="7047738" y="557898"/>
                </a:lnTo>
                <a:lnTo>
                  <a:pt x="7073773" y="596430"/>
                </a:lnTo>
                <a:lnTo>
                  <a:pt x="7104393" y="631228"/>
                </a:lnTo>
                <a:lnTo>
                  <a:pt x="7139191" y="661860"/>
                </a:lnTo>
                <a:lnTo>
                  <a:pt x="7177722" y="687882"/>
                </a:lnTo>
                <a:lnTo>
                  <a:pt x="7219556" y="708875"/>
                </a:lnTo>
                <a:lnTo>
                  <a:pt x="7264273" y="724408"/>
                </a:lnTo>
                <a:lnTo>
                  <a:pt x="7311428" y="734047"/>
                </a:lnTo>
                <a:lnTo>
                  <a:pt x="7360590" y="737349"/>
                </a:lnTo>
                <a:lnTo>
                  <a:pt x="7409751" y="734047"/>
                </a:lnTo>
                <a:lnTo>
                  <a:pt x="7456906" y="724408"/>
                </a:lnTo>
                <a:lnTo>
                  <a:pt x="7501623" y="708875"/>
                </a:lnTo>
                <a:lnTo>
                  <a:pt x="7543457" y="687882"/>
                </a:lnTo>
                <a:lnTo>
                  <a:pt x="7581989" y="661860"/>
                </a:lnTo>
                <a:lnTo>
                  <a:pt x="7616787" y="631228"/>
                </a:lnTo>
                <a:lnTo>
                  <a:pt x="7647419" y="596430"/>
                </a:lnTo>
                <a:lnTo>
                  <a:pt x="7673441" y="557898"/>
                </a:lnTo>
                <a:lnTo>
                  <a:pt x="7694435" y="516064"/>
                </a:lnTo>
                <a:lnTo>
                  <a:pt x="7709967" y="471347"/>
                </a:lnTo>
                <a:lnTo>
                  <a:pt x="7719606" y="424192"/>
                </a:lnTo>
                <a:lnTo>
                  <a:pt x="7722908" y="3750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85180" y="3568673"/>
            <a:ext cx="17589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85" dirty="0">
                <a:solidFill>
                  <a:srgbClr val="1F2A59"/>
                </a:solidFill>
                <a:latin typeface="Arial"/>
                <a:cs typeface="Arial"/>
              </a:rPr>
              <a:t>1.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52891" y="3568673"/>
            <a:ext cx="2330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25" dirty="0">
                <a:solidFill>
                  <a:srgbClr val="1F2A59"/>
                </a:solidFill>
                <a:latin typeface="Arial"/>
                <a:cs typeface="Arial"/>
              </a:rPr>
              <a:t>3.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82858" y="3568673"/>
            <a:ext cx="2438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35" dirty="0">
                <a:solidFill>
                  <a:srgbClr val="1F2A59"/>
                </a:solidFill>
                <a:latin typeface="Arial"/>
                <a:cs typeface="Arial"/>
              </a:rPr>
              <a:t>5.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62279" y="2971455"/>
            <a:ext cx="22669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25" dirty="0">
                <a:solidFill>
                  <a:srgbClr val="1F2A59"/>
                </a:solidFill>
                <a:latin typeface="Arial"/>
                <a:cs typeface="Arial"/>
              </a:rPr>
              <a:t>2.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48088" y="2971455"/>
            <a:ext cx="24765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50" dirty="0">
                <a:solidFill>
                  <a:srgbClr val="1F2A59"/>
                </a:solidFill>
                <a:latin typeface="Arial"/>
                <a:cs typeface="Arial"/>
              </a:rPr>
              <a:t>4.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86017" y="2971455"/>
            <a:ext cx="24257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30" dirty="0">
                <a:solidFill>
                  <a:srgbClr val="1F2A59"/>
                </a:solidFill>
                <a:latin typeface="Arial"/>
                <a:cs typeface="Arial"/>
              </a:rPr>
              <a:t>6.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682041" y="0"/>
            <a:ext cx="4010025" cy="2139950"/>
            <a:chOff x="6682041" y="0"/>
            <a:chExt cx="4010025" cy="213995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0445" y="0"/>
              <a:ext cx="2301557" cy="21399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2041" y="479678"/>
              <a:ext cx="1593227" cy="15421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8493" y="479679"/>
              <a:ext cx="1256775" cy="154213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53269" y="7034466"/>
            <a:ext cx="3394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Ownership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&amp;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Accountability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60" dirty="0">
                <a:latin typeface="Tahoma"/>
                <a:cs typeface="Tahoma"/>
              </a:rPr>
              <a:t>|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Organization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Culture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5201" y="3449354"/>
            <a:ext cx="2689860" cy="4110990"/>
          </a:xfrm>
          <a:custGeom>
            <a:avLst/>
            <a:gdLst/>
            <a:ahLst/>
            <a:cxnLst/>
            <a:rect l="l" t="t" r="r" b="b"/>
            <a:pathLst>
              <a:path w="2689859" h="4110990">
                <a:moveTo>
                  <a:pt x="1370329" y="0"/>
                </a:moveTo>
                <a:lnTo>
                  <a:pt x="1319529" y="0"/>
                </a:lnTo>
                <a:lnTo>
                  <a:pt x="556676" y="20617"/>
                </a:lnTo>
                <a:lnTo>
                  <a:pt x="164941" y="164941"/>
                </a:lnTo>
                <a:lnTo>
                  <a:pt x="20617" y="556676"/>
                </a:lnTo>
                <a:lnTo>
                  <a:pt x="0" y="1319530"/>
                </a:lnTo>
                <a:lnTo>
                  <a:pt x="0" y="4110650"/>
                </a:lnTo>
                <a:lnTo>
                  <a:pt x="2689859" y="4110650"/>
                </a:lnTo>
                <a:lnTo>
                  <a:pt x="2689859" y="1319530"/>
                </a:lnTo>
                <a:lnTo>
                  <a:pt x="2669242" y="556676"/>
                </a:lnTo>
                <a:lnTo>
                  <a:pt x="2524918" y="164941"/>
                </a:lnTo>
                <a:lnTo>
                  <a:pt x="2133183" y="20617"/>
                </a:lnTo>
                <a:lnTo>
                  <a:pt x="1370329" y="0"/>
                </a:lnTo>
                <a:close/>
              </a:path>
            </a:pathLst>
          </a:custGeom>
          <a:solidFill>
            <a:srgbClr val="1F295B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571" y="564908"/>
            <a:ext cx="45720" cy="664845"/>
          </a:xfrm>
          <a:custGeom>
            <a:avLst/>
            <a:gdLst/>
            <a:ahLst/>
            <a:cxnLst/>
            <a:rect l="l" t="t" r="r" b="b"/>
            <a:pathLst>
              <a:path w="45720" h="664844">
                <a:moveTo>
                  <a:pt x="45720" y="0"/>
                </a:moveTo>
                <a:lnTo>
                  <a:pt x="0" y="0"/>
                </a:lnTo>
                <a:lnTo>
                  <a:pt x="0" y="664692"/>
                </a:lnTo>
                <a:lnTo>
                  <a:pt x="45720" y="664692"/>
                </a:lnTo>
                <a:lnTo>
                  <a:pt x="45720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2261" y="1765300"/>
            <a:ext cx="5649595" cy="4661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175" spc="75" dirty="0" smtClean="0">
                <a:latin typeface="呚튰O餻吥"/>
                <a:cs typeface="Arial" pitchFamily="34" charset="0"/>
              </a:rPr>
              <a:t>Our commitment to safety, reliability, expert chauffeurs, and a proven track record is evident in every aspect of our services. Here’s why M R TOURS &amp; TRADERS Taxi Rentals stands out: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US" sz="1175" spc="75" dirty="0" smtClean="0">
              <a:latin typeface="呚튰O餻吥"/>
              <a:cs typeface="Arial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175" spc="75" dirty="0" smtClean="0">
                <a:latin typeface="呚튰O餻吥"/>
                <a:cs typeface="Arial" pitchFamily="34" charset="0"/>
              </a:rPr>
              <a:t>Guaranteed Service: At M R TOURS &amp; TRADERS, we guarantee reliable service. Our taxi won’t cancel unexpectedly, and our well-maintained fleet ensures a seamless travel experience.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US" sz="1175" spc="75" dirty="0" smtClean="0">
              <a:latin typeface="呚튰O餻吥"/>
              <a:cs typeface="Arial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175" spc="75" dirty="0" smtClean="0">
                <a:latin typeface="呚튰O餻吥"/>
                <a:cs typeface="Arial" pitchFamily="34" charset="0"/>
              </a:rPr>
              <a:t>Safety First: Safety and comfort are our top priorities. Our expert chauffeurs are skilled in navigating the destinations &amp; locations, ensuring a secure journey for our customers.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US" sz="1175" spc="75" dirty="0" smtClean="0">
              <a:latin typeface="呚튰O餻吥"/>
              <a:cs typeface="Arial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175" spc="75" dirty="0" smtClean="0">
                <a:latin typeface="呚튰O餻吥"/>
                <a:cs typeface="Arial" pitchFamily="34" charset="0"/>
              </a:rPr>
              <a:t>Expert Chauffeurs: We only hire the most skilled and experienced chauffeurs to ensure a safe and comfortable ride. They are familiar with city routes and provide exceptional customer service, making your journey pleasant and hassle-free.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US" sz="1175" spc="75" dirty="0" smtClean="0">
              <a:latin typeface="呚튰O餻吥"/>
              <a:cs typeface="Arial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175" spc="75" dirty="0" smtClean="0">
                <a:latin typeface="呚튰O餻吥"/>
                <a:cs typeface="Arial" pitchFamily="34" charset="0"/>
              </a:rPr>
              <a:t>Industry Experience: With over 19 years of experience in the taxi rental industry, we are dedicated to providing our customers with exceptional service and road trip experiences.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US" sz="1175" spc="75" dirty="0" smtClean="0">
              <a:latin typeface="呚튰O餻吥"/>
              <a:cs typeface="Arial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175" spc="75" dirty="0" smtClean="0">
                <a:latin typeface="呚튰O餻吥"/>
                <a:cs typeface="Arial" pitchFamily="34" charset="0"/>
              </a:rPr>
              <a:t>Transparent Track Record: Transparency is key at M R TOURS &amp; TRADERS Taxi Rentals. We maintain a straightforward billing system, free from unexpected expenses or hidden fees, to ensure our customers’ satisfaction.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36257" y="1833397"/>
            <a:ext cx="140335" cy="4211955"/>
            <a:chOff x="536257" y="1833397"/>
            <a:chExt cx="140335" cy="4211955"/>
          </a:xfrm>
        </p:grpSpPr>
        <p:sp>
          <p:nvSpPr>
            <p:cNvPr id="6" name="object 6"/>
            <p:cNvSpPr/>
            <p:nvPr/>
          </p:nvSpPr>
          <p:spPr>
            <a:xfrm>
              <a:off x="606361" y="1992543"/>
              <a:ext cx="0" cy="3931920"/>
            </a:xfrm>
            <a:custGeom>
              <a:avLst/>
              <a:gdLst/>
              <a:ahLst/>
              <a:cxnLst/>
              <a:rect l="l" t="t" r="r" b="b"/>
              <a:pathLst>
                <a:path h="3931920">
                  <a:moveTo>
                    <a:pt x="0" y="0"/>
                  </a:moveTo>
                  <a:lnTo>
                    <a:pt x="0" y="3931704"/>
                  </a:lnTo>
                </a:path>
              </a:pathLst>
            </a:custGeom>
            <a:ln w="25400">
              <a:solidFill>
                <a:srgbClr val="01205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3661" y="1903513"/>
              <a:ext cx="25400" cy="4071620"/>
            </a:xfrm>
            <a:custGeom>
              <a:avLst/>
              <a:gdLst/>
              <a:ahLst/>
              <a:cxnLst/>
              <a:rect l="l" t="t" r="r" b="b"/>
              <a:pathLst>
                <a:path w="25400" h="4071620">
                  <a:moveTo>
                    <a:pt x="25400" y="4058920"/>
                  </a:moveTo>
                  <a:lnTo>
                    <a:pt x="21678" y="4049941"/>
                  </a:lnTo>
                  <a:lnTo>
                    <a:pt x="12700" y="4046220"/>
                  </a:lnTo>
                  <a:lnTo>
                    <a:pt x="3708" y="4049941"/>
                  </a:lnTo>
                  <a:lnTo>
                    <a:pt x="0" y="4058920"/>
                  </a:lnTo>
                  <a:lnTo>
                    <a:pt x="3708" y="4067899"/>
                  </a:lnTo>
                  <a:lnTo>
                    <a:pt x="12700" y="4071620"/>
                  </a:lnTo>
                  <a:lnTo>
                    <a:pt x="21678" y="4067899"/>
                  </a:lnTo>
                  <a:lnTo>
                    <a:pt x="25400" y="4058920"/>
                  </a:lnTo>
                  <a:close/>
                </a:path>
                <a:path w="25400" h="407162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</a:pathLst>
            </a:custGeom>
            <a:solidFill>
              <a:srgbClr val="01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2607" y="1839747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4" h="127635">
                  <a:moveTo>
                    <a:pt x="63754" y="0"/>
                  </a:moveTo>
                  <a:lnTo>
                    <a:pt x="38940" y="5010"/>
                  </a:lnTo>
                  <a:lnTo>
                    <a:pt x="18675" y="18675"/>
                  </a:lnTo>
                  <a:lnTo>
                    <a:pt x="5010" y="38940"/>
                  </a:lnTo>
                  <a:lnTo>
                    <a:pt x="0" y="63754"/>
                  </a:lnTo>
                  <a:lnTo>
                    <a:pt x="5010" y="88567"/>
                  </a:lnTo>
                  <a:lnTo>
                    <a:pt x="18675" y="108832"/>
                  </a:lnTo>
                  <a:lnTo>
                    <a:pt x="38940" y="122497"/>
                  </a:lnTo>
                  <a:lnTo>
                    <a:pt x="63754" y="127508"/>
                  </a:lnTo>
                  <a:lnTo>
                    <a:pt x="88567" y="122497"/>
                  </a:lnTo>
                  <a:lnTo>
                    <a:pt x="108832" y="108832"/>
                  </a:lnTo>
                  <a:lnTo>
                    <a:pt x="122497" y="88567"/>
                  </a:lnTo>
                  <a:lnTo>
                    <a:pt x="127508" y="63754"/>
                  </a:lnTo>
                  <a:lnTo>
                    <a:pt x="122497" y="38940"/>
                  </a:lnTo>
                  <a:lnTo>
                    <a:pt x="108832" y="18675"/>
                  </a:lnTo>
                  <a:lnTo>
                    <a:pt x="88567" y="5010"/>
                  </a:lnTo>
                  <a:lnTo>
                    <a:pt x="63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2607" y="1839747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4" h="127635">
                  <a:moveTo>
                    <a:pt x="63754" y="127508"/>
                  </a:moveTo>
                  <a:lnTo>
                    <a:pt x="88567" y="122497"/>
                  </a:lnTo>
                  <a:lnTo>
                    <a:pt x="108832" y="108832"/>
                  </a:lnTo>
                  <a:lnTo>
                    <a:pt x="122497" y="88567"/>
                  </a:lnTo>
                  <a:lnTo>
                    <a:pt x="127508" y="63754"/>
                  </a:lnTo>
                  <a:lnTo>
                    <a:pt x="122497" y="38940"/>
                  </a:lnTo>
                  <a:lnTo>
                    <a:pt x="108832" y="18675"/>
                  </a:lnTo>
                  <a:lnTo>
                    <a:pt x="88567" y="5010"/>
                  </a:lnTo>
                  <a:lnTo>
                    <a:pt x="63754" y="0"/>
                  </a:lnTo>
                  <a:lnTo>
                    <a:pt x="38940" y="5010"/>
                  </a:lnTo>
                  <a:lnTo>
                    <a:pt x="18675" y="18675"/>
                  </a:lnTo>
                  <a:lnTo>
                    <a:pt x="5010" y="38940"/>
                  </a:lnTo>
                  <a:lnTo>
                    <a:pt x="0" y="63754"/>
                  </a:lnTo>
                  <a:lnTo>
                    <a:pt x="5010" y="88567"/>
                  </a:lnTo>
                  <a:lnTo>
                    <a:pt x="18675" y="108832"/>
                  </a:lnTo>
                  <a:lnTo>
                    <a:pt x="38940" y="122497"/>
                  </a:lnTo>
                  <a:lnTo>
                    <a:pt x="63754" y="127508"/>
                  </a:lnTo>
                  <a:close/>
                </a:path>
              </a:pathLst>
            </a:custGeom>
            <a:ln w="12700">
              <a:solidFill>
                <a:srgbClr val="ED1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257" y="2533136"/>
              <a:ext cx="140208" cy="1402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257" y="3238130"/>
              <a:ext cx="140208" cy="14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257" y="3943116"/>
              <a:ext cx="140208" cy="1402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257" y="4487697"/>
              <a:ext cx="140208" cy="1402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257" y="5196354"/>
              <a:ext cx="140208" cy="1402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2607" y="5911368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4" h="127635">
                  <a:moveTo>
                    <a:pt x="63754" y="0"/>
                  </a:moveTo>
                  <a:lnTo>
                    <a:pt x="38940" y="5010"/>
                  </a:lnTo>
                  <a:lnTo>
                    <a:pt x="18675" y="18675"/>
                  </a:lnTo>
                  <a:lnTo>
                    <a:pt x="5010" y="38940"/>
                  </a:lnTo>
                  <a:lnTo>
                    <a:pt x="0" y="63753"/>
                  </a:lnTo>
                  <a:lnTo>
                    <a:pt x="5010" y="88567"/>
                  </a:lnTo>
                  <a:lnTo>
                    <a:pt x="18675" y="108832"/>
                  </a:lnTo>
                  <a:lnTo>
                    <a:pt x="38940" y="122497"/>
                  </a:lnTo>
                  <a:lnTo>
                    <a:pt x="63754" y="127507"/>
                  </a:lnTo>
                  <a:lnTo>
                    <a:pt x="88567" y="122497"/>
                  </a:lnTo>
                  <a:lnTo>
                    <a:pt x="108832" y="108832"/>
                  </a:lnTo>
                  <a:lnTo>
                    <a:pt x="122497" y="88567"/>
                  </a:lnTo>
                  <a:lnTo>
                    <a:pt x="127508" y="63753"/>
                  </a:lnTo>
                  <a:lnTo>
                    <a:pt x="122497" y="38940"/>
                  </a:lnTo>
                  <a:lnTo>
                    <a:pt x="108832" y="18675"/>
                  </a:lnTo>
                  <a:lnTo>
                    <a:pt x="88567" y="5010"/>
                  </a:lnTo>
                  <a:lnTo>
                    <a:pt x="63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2607" y="5911368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4" h="127635">
                  <a:moveTo>
                    <a:pt x="63754" y="127507"/>
                  </a:moveTo>
                  <a:lnTo>
                    <a:pt x="88567" y="122497"/>
                  </a:lnTo>
                  <a:lnTo>
                    <a:pt x="108832" y="108832"/>
                  </a:lnTo>
                  <a:lnTo>
                    <a:pt x="122497" y="88567"/>
                  </a:lnTo>
                  <a:lnTo>
                    <a:pt x="127508" y="63753"/>
                  </a:lnTo>
                  <a:lnTo>
                    <a:pt x="122497" y="38940"/>
                  </a:lnTo>
                  <a:lnTo>
                    <a:pt x="108832" y="18675"/>
                  </a:lnTo>
                  <a:lnTo>
                    <a:pt x="88567" y="5010"/>
                  </a:lnTo>
                  <a:lnTo>
                    <a:pt x="63754" y="0"/>
                  </a:lnTo>
                  <a:lnTo>
                    <a:pt x="38940" y="5010"/>
                  </a:lnTo>
                  <a:lnTo>
                    <a:pt x="18675" y="18675"/>
                  </a:lnTo>
                  <a:lnTo>
                    <a:pt x="5010" y="38940"/>
                  </a:lnTo>
                  <a:lnTo>
                    <a:pt x="0" y="63753"/>
                  </a:lnTo>
                  <a:lnTo>
                    <a:pt x="5010" y="88567"/>
                  </a:lnTo>
                  <a:lnTo>
                    <a:pt x="18675" y="108832"/>
                  </a:lnTo>
                  <a:lnTo>
                    <a:pt x="38940" y="122497"/>
                  </a:lnTo>
                  <a:lnTo>
                    <a:pt x="63754" y="127507"/>
                  </a:lnTo>
                  <a:close/>
                </a:path>
              </a:pathLst>
            </a:custGeom>
            <a:ln w="12700">
              <a:solidFill>
                <a:srgbClr val="ED1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647241" y="0"/>
            <a:ext cx="2689860" cy="6253480"/>
            <a:chOff x="7647241" y="0"/>
            <a:chExt cx="2689860" cy="6253480"/>
          </a:xfrm>
        </p:grpSpPr>
        <p:sp>
          <p:nvSpPr>
            <p:cNvPr id="18" name="object 18"/>
            <p:cNvSpPr/>
            <p:nvPr/>
          </p:nvSpPr>
          <p:spPr>
            <a:xfrm>
              <a:off x="7647241" y="0"/>
              <a:ext cx="2689860" cy="6253480"/>
            </a:xfrm>
            <a:custGeom>
              <a:avLst/>
              <a:gdLst/>
              <a:ahLst/>
              <a:cxnLst/>
              <a:rect l="l" t="t" r="r" b="b"/>
              <a:pathLst>
                <a:path w="2689859" h="6253480">
                  <a:moveTo>
                    <a:pt x="2689859" y="0"/>
                  </a:moveTo>
                  <a:lnTo>
                    <a:pt x="0" y="0"/>
                  </a:lnTo>
                  <a:lnTo>
                    <a:pt x="0" y="4933600"/>
                  </a:lnTo>
                  <a:lnTo>
                    <a:pt x="20617" y="5696454"/>
                  </a:lnTo>
                  <a:lnTo>
                    <a:pt x="164941" y="6088189"/>
                  </a:lnTo>
                  <a:lnTo>
                    <a:pt x="556676" y="6232513"/>
                  </a:lnTo>
                  <a:lnTo>
                    <a:pt x="1319529" y="6253130"/>
                  </a:lnTo>
                  <a:lnTo>
                    <a:pt x="1370329" y="6253130"/>
                  </a:lnTo>
                  <a:lnTo>
                    <a:pt x="2133183" y="6232513"/>
                  </a:lnTo>
                  <a:lnTo>
                    <a:pt x="2524918" y="6088189"/>
                  </a:lnTo>
                  <a:lnTo>
                    <a:pt x="2669242" y="5696454"/>
                  </a:lnTo>
                  <a:lnTo>
                    <a:pt x="2689859" y="4933600"/>
                  </a:lnTo>
                  <a:lnTo>
                    <a:pt x="2689859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7241" y="3492986"/>
              <a:ext cx="2689860" cy="27601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7241" y="0"/>
              <a:ext cx="2689859" cy="448109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53269" y="7034466"/>
            <a:ext cx="4153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Growth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Strategies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Safety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&amp; Security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Customer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Satisfaction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65" dirty="0"/>
              <a:t> </a:t>
            </a:r>
            <a:r>
              <a:rPr dirty="0"/>
              <a:t>Choose</a:t>
            </a:r>
            <a:r>
              <a:rPr spc="-65" dirty="0"/>
              <a:t> </a:t>
            </a:r>
            <a:r>
              <a:rPr dirty="0"/>
              <a:t>M</a:t>
            </a:r>
            <a:r>
              <a:rPr spc="-60" dirty="0"/>
              <a:t> </a:t>
            </a:r>
            <a:r>
              <a:rPr dirty="0"/>
              <a:t>R</a:t>
            </a:r>
            <a:r>
              <a:rPr spc="-65" dirty="0"/>
              <a:t> </a:t>
            </a:r>
            <a:r>
              <a:rPr dirty="0"/>
              <a:t>TOURS</a:t>
            </a:r>
            <a:r>
              <a:rPr spc="-60" dirty="0"/>
              <a:t> </a:t>
            </a:r>
            <a:r>
              <a:rPr spc="-50" dirty="0"/>
              <a:t>&amp; </a:t>
            </a:r>
            <a:r>
              <a:rPr dirty="0"/>
              <a:t>TRADERS</a:t>
            </a:r>
            <a:r>
              <a:rPr spc="-75" dirty="0"/>
              <a:t> </a:t>
            </a:r>
            <a:r>
              <a:rPr dirty="0"/>
              <a:t>Taxi</a:t>
            </a:r>
            <a:r>
              <a:rPr spc="-75" dirty="0"/>
              <a:t> </a:t>
            </a:r>
            <a:r>
              <a:rPr spc="-10" dirty="0"/>
              <a:t>Service?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2283460"/>
          </a:xfrm>
          <a:custGeom>
            <a:avLst/>
            <a:gdLst/>
            <a:ahLst/>
            <a:cxnLst/>
            <a:rect l="l" t="t" r="r" b="b"/>
            <a:pathLst>
              <a:path w="10692130" h="2283460">
                <a:moveTo>
                  <a:pt x="10692003" y="308123"/>
                </a:moveTo>
                <a:lnTo>
                  <a:pt x="5186385" y="308123"/>
                </a:lnTo>
                <a:lnTo>
                  <a:pt x="5352299" y="309557"/>
                </a:lnTo>
                <a:lnTo>
                  <a:pt x="5518191" y="313915"/>
                </a:lnTo>
                <a:lnTo>
                  <a:pt x="5683112" y="321159"/>
                </a:lnTo>
                <a:lnTo>
                  <a:pt x="5847022" y="331258"/>
                </a:lnTo>
                <a:lnTo>
                  <a:pt x="5901427" y="335253"/>
                </a:lnTo>
                <a:lnTo>
                  <a:pt x="6063925" y="349107"/>
                </a:lnTo>
                <a:lnTo>
                  <a:pt x="6225320" y="365741"/>
                </a:lnTo>
                <a:lnTo>
                  <a:pt x="6385570" y="385121"/>
                </a:lnTo>
                <a:lnTo>
                  <a:pt x="6544635" y="407217"/>
                </a:lnTo>
                <a:lnTo>
                  <a:pt x="6702477" y="431996"/>
                </a:lnTo>
                <a:lnTo>
                  <a:pt x="6859054" y="459425"/>
                </a:lnTo>
                <a:lnTo>
                  <a:pt x="7014327" y="489473"/>
                </a:lnTo>
                <a:lnTo>
                  <a:pt x="7168256" y="522107"/>
                </a:lnTo>
                <a:lnTo>
                  <a:pt x="7320802" y="557296"/>
                </a:lnTo>
                <a:lnTo>
                  <a:pt x="7471923" y="595007"/>
                </a:lnTo>
                <a:lnTo>
                  <a:pt x="7621581" y="635208"/>
                </a:lnTo>
                <a:lnTo>
                  <a:pt x="7769735" y="677866"/>
                </a:lnTo>
                <a:lnTo>
                  <a:pt x="7916346" y="722951"/>
                </a:lnTo>
                <a:lnTo>
                  <a:pt x="8061373" y="770429"/>
                </a:lnTo>
                <a:lnTo>
                  <a:pt x="8157159" y="803395"/>
                </a:lnTo>
                <a:lnTo>
                  <a:pt x="8252211" y="837401"/>
                </a:lnTo>
                <a:lnTo>
                  <a:pt x="8346518" y="872437"/>
                </a:lnTo>
                <a:lnTo>
                  <a:pt x="8440068" y="908495"/>
                </a:lnTo>
                <a:lnTo>
                  <a:pt x="8532850" y="945563"/>
                </a:lnTo>
                <a:lnTo>
                  <a:pt x="8624850" y="983634"/>
                </a:lnTo>
                <a:lnTo>
                  <a:pt x="8716059" y="1022697"/>
                </a:lnTo>
                <a:lnTo>
                  <a:pt x="8806463" y="1062743"/>
                </a:lnTo>
                <a:lnTo>
                  <a:pt x="8896051" y="1103763"/>
                </a:lnTo>
                <a:lnTo>
                  <a:pt x="8984811" y="1145746"/>
                </a:lnTo>
                <a:lnTo>
                  <a:pt x="9072731" y="1188684"/>
                </a:lnTo>
                <a:lnTo>
                  <a:pt x="9159800" y="1232566"/>
                </a:lnTo>
                <a:lnTo>
                  <a:pt x="9246005" y="1277383"/>
                </a:lnTo>
                <a:lnTo>
                  <a:pt x="9331335" y="1323127"/>
                </a:lnTo>
                <a:lnTo>
                  <a:pt x="9415779" y="1369786"/>
                </a:lnTo>
                <a:lnTo>
                  <a:pt x="9499323" y="1417353"/>
                </a:lnTo>
                <a:lnTo>
                  <a:pt x="9581957" y="1465816"/>
                </a:lnTo>
                <a:lnTo>
                  <a:pt x="9663668" y="1515167"/>
                </a:lnTo>
                <a:lnTo>
                  <a:pt x="9744445" y="1565396"/>
                </a:lnTo>
                <a:lnTo>
                  <a:pt x="9824275" y="1616494"/>
                </a:lnTo>
                <a:lnTo>
                  <a:pt x="9903148" y="1668451"/>
                </a:lnTo>
                <a:lnTo>
                  <a:pt x="9981051" y="1721257"/>
                </a:lnTo>
                <a:lnTo>
                  <a:pt x="10057972" y="1774903"/>
                </a:lnTo>
                <a:lnTo>
                  <a:pt x="10096061" y="1802039"/>
                </a:lnTo>
                <a:lnTo>
                  <a:pt x="10133900" y="1829380"/>
                </a:lnTo>
                <a:lnTo>
                  <a:pt x="10171488" y="1856927"/>
                </a:lnTo>
                <a:lnTo>
                  <a:pt x="10208823" y="1884678"/>
                </a:lnTo>
                <a:lnTo>
                  <a:pt x="10245903" y="1912632"/>
                </a:lnTo>
                <a:lnTo>
                  <a:pt x="10282728" y="1940788"/>
                </a:lnTo>
                <a:lnTo>
                  <a:pt x="10319296" y="1969144"/>
                </a:lnTo>
                <a:lnTo>
                  <a:pt x="10355605" y="1997699"/>
                </a:lnTo>
                <a:lnTo>
                  <a:pt x="10391653" y="2026452"/>
                </a:lnTo>
                <a:lnTo>
                  <a:pt x="10427440" y="2055403"/>
                </a:lnTo>
                <a:lnTo>
                  <a:pt x="10462964" y="2084549"/>
                </a:lnTo>
                <a:lnTo>
                  <a:pt x="10498224" y="2113889"/>
                </a:lnTo>
                <a:lnTo>
                  <a:pt x="10533217" y="2143423"/>
                </a:lnTo>
                <a:lnTo>
                  <a:pt x="10567942" y="2173149"/>
                </a:lnTo>
                <a:lnTo>
                  <a:pt x="10602399" y="2203066"/>
                </a:lnTo>
                <a:lnTo>
                  <a:pt x="10636585" y="2233173"/>
                </a:lnTo>
                <a:lnTo>
                  <a:pt x="10670499" y="2263468"/>
                </a:lnTo>
                <a:lnTo>
                  <a:pt x="10692003" y="2282954"/>
                </a:lnTo>
                <a:lnTo>
                  <a:pt x="10692003" y="308123"/>
                </a:lnTo>
                <a:close/>
              </a:path>
              <a:path w="10692130" h="2283460">
                <a:moveTo>
                  <a:pt x="10692003" y="0"/>
                </a:moveTo>
                <a:lnTo>
                  <a:pt x="0" y="0"/>
                </a:lnTo>
                <a:lnTo>
                  <a:pt x="0" y="2050848"/>
                </a:lnTo>
                <a:lnTo>
                  <a:pt x="4959" y="2046722"/>
                </a:lnTo>
                <a:lnTo>
                  <a:pt x="40174" y="2017840"/>
                </a:lnTo>
                <a:lnTo>
                  <a:pt x="75652" y="1989158"/>
                </a:lnTo>
                <a:lnTo>
                  <a:pt x="111392" y="1960676"/>
                </a:lnTo>
                <a:lnTo>
                  <a:pt x="147393" y="1932395"/>
                </a:lnTo>
                <a:lnTo>
                  <a:pt x="183653" y="1904317"/>
                </a:lnTo>
                <a:lnTo>
                  <a:pt x="220170" y="1876442"/>
                </a:lnTo>
                <a:lnTo>
                  <a:pt x="256943" y="1848772"/>
                </a:lnTo>
                <a:lnTo>
                  <a:pt x="293971" y="1821308"/>
                </a:lnTo>
                <a:lnTo>
                  <a:pt x="331252" y="1794051"/>
                </a:lnTo>
                <a:lnTo>
                  <a:pt x="368784" y="1767001"/>
                </a:lnTo>
                <a:lnTo>
                  <a:pt x="406566" y="1740161"/>
                </a:lnTo>
                <a:lnTo>
                  <a:pt x="444596" y="1713532"/>
                </a:lnTo>
                <a:lnTo>
                  <a:pt x="521396" y="1660908"/>
                </a:lnTo>
                <a:lnTo>
                  <a:pt x="599172" y="1609140"/>
                </a:lnTo>
                <a:lnTo>
                  <a:pt x="677910" y="1558236"/>
                </a:lnTo>
                <a:lnTo>
                  <a:pt x="757600" y="1508205"/>
                </a:lnTo>
                <a:lnTo>
                  <a:pt x="838229" y="1459056"/>
                </a:lnTo>
                <a:lnTo>
                  <a:pt x="919784" y="1410799"/>
                </a:lnTo>
                <a:lnTo>
                  <a:pt x="1002254" y="1363443"/>
                </a:lnTo>
                <a:lnTo>
                  <a:pt x="1085627" y="1316997"/>
                </a:lnTo>
                <a:lnTo>
                  <a:pt x="1169890" y="1271469"/>
                </a:lnTo>
                <a:lnTo>
                  <a:pt x="1255032" y="1226870"/>
                </a:lnTo>
                <a:lnTo>
                  <a:pt x="1341040" y="1183207"/>
                </a:lnTo>
                <a:lnTo>
                  <a:pt x="1427902" y="1140490"/>
                </a:lnTo>
                <a:lnTo>
                  <a:pt x="1515605" y="1098729"/>
                </a:lnTo>
                <a:lnTo>
                  <a:pt x="1604139" y="1057932"/>
                </a:lnTo>
                <a:lnTo>
                  <a:pt x="1693490" y="1018109"/>
                </a:lnTo>
                <a:lnTo>
                  <a:pt x="1783647" y="979268"/>
                </a:lnTo>
                <a:lnTo>
                  <a:pt x="1874597" y="941419"/>
                </a:lnTo>
                <a:lnTo>
                  <a:pt x="1966328" y="904570"/>
                </a:lnTo>
                <a:lnTo>
                  <a:pt x="2058828" y="868732"/>
                </a:lnTo>
                <a:lnTo>
                  <a:pt x="2152085" y="833912"/>
                </a:lnTo>
                <a:lnTo>
                  <a:pt x="2246087" y="800121"/>
                </a:lnTo>
                <a:lnTo>
                  <a:pt x="2340822" y="767366"/>
                </a:lnTo>
                <a:lnTo>
                  <a:pt x="2436277" y="735658"/>
                </a:lnTo>
                <a:lnTo>
                  <a:pt x="2580785" y="690077"/>
                </a:lnTo>
                <a:lnTo>
                  <a:pt x="2726845" y="646902"/>
                </a:lnTo>
                <a:lnTo>
                  <a:pt x="2874418" y="606162"/>
                </a:lnTo>
                <a:lnTo>
                  <a:pt x="3023461" y="567890"/>
                </a:lnTo>
                <a:lnTo>
                  <a:pt x="3173935" y="532114"/>
                </a:lnTo>
                <a:lnTo>
                  <a:pt x="3325797" y="498867"/>
                </a:lnTo>
                <a:lnTo>
                  <a:pt x="3479008" y="468179"/>
                </a:lnTo>
                <a:lnTo>
                  <a:pt x="3633526" y="440080"/>
                </a:lnTo>
                <a:lnTo>
                  <a:pt x="3789311" y="414602"/>
                </a:lnTo>
                <a:lnTo>
                  <a:pt x="3946321" y="391774"/>
                </a:lnTo>
                <a:lnTo>
                  <a:pt x="4104515" y="371628"/>
                </a:lnTo>
                <a:lnTo>
                  <a:pt x="4263852" y="354195"/>
                </a:lnTo>
                <a:lnTo>
                  <a:pt x="4424292" y="339505"/>
                </a:lnTo>
                <a:lnTo>
                  <a:pt x="4531844" y="331250"/>
                </a:lnTo>
                <a:lnTo>
                  <a:pt x="4694031" y="321200"/>
                </a:lnTo>
                <a:lnTo>
                  <a:pt x="4857210" y="313975"/>
                </a:lnTo>
                <a:lnTo>
                  <a:pt x="5021342" y="309606"/>
                </a:lnTo>
                <a:lnTo>
                  <a:pt x="10692003" y="308123"/>
                </a:lnTo>
                <a:lnTo>
                  <a:pt x="10692003" y="0"/>
                </a:lnTo>
                <a:close/>
              </a:path>
            </a:pathLst>
          </a:custGeom>
          <a:solidFill>
            <a:srgbClr val="1F2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9236" y="2293233"/>
            <a:ext cx="4295140" cy="6457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300" b="1" spc="-10" dirty="0">
                <a:solidFill>
                  <a:srgbClr val="1F2A59"/>
                </a:solidFill>
                <a:latin typeface="Tahoma"/>
                <a:cs typeface="Tahoma"/>
              </a:rPr>
              <a:t>Safety: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65"/>
              </a:spcBef>
            </a:pPr>
            <a:r>
              <a:rPr sz="1150" dirty="0">
                <a:latin typeface="Trebuchet MS"/>
                <a:cs typeface="Trebuchet MS"/>
              </a:rPr>
              <a:t>Safety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is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50" dirty="0">
                <a:latin typeface="Trebuchet MS"/>
                <a:cs typeface="Trebuchet MS"/>
              </a:rPr>
              <a:t>our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55" dirty="0">
                <a:latin typeface="Trebuchet MS"/>
                <a:cs typeface="Trebuchet MS"/>
              </a:rPr>
              <a:t>top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-35" dirty="0">
                <a:latin typeface="Trebuchet MS"/>
                <a:cs typeface="Trebuchet MS"/>
              </a:rPr>
              <a:t>priority.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80" dirty="0">
                <a:latin typeface="Trebuchet MS"/>
                <a:cs typeface="Trebuchet MS"/>
              </a:rPr>
              <a:t>Passengers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65" dirty="0">
                <a:latin typeface="Trebuchet MS"/>
                <a:cs typeface="Trebuchet MS"/>
              </a:rPr>
              <a:t>should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feel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60" dirty="0">
                <a:latin typeface="Trebuchet MS"/>
                <a:cs typeface="Trebuchet MS"/>
              </a:rPr>
              <a:t>secure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&amp; </a:t>
            </a:r>
            <a:r>
              <a:rPr sz="1150" spc="10" dirty="0">
                <a:latin typeface="Trebuchet MS"/>
                <a:cs typeface="Trebuchet MS"/>
              </a:rPr>
              <a:t>confident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10" dirty="0">
                <a:latin typeface="Trebuchet MS"/>
                <a:cs typeface="Trebuchet MS"/>
              </a:rPr>
              <a:t>in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10" dirty="0">
                <a:latin typeface="Trebuchet MS"/>
                <a:cs typeface="Trebuchet MS"/>
              </a:rPr>
              <a:t>the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105" dirty="0">
                <a:latin typeface="Trebuchet MS"/>
                <a:cs typeface="Trebuchet MS"/>
              </a:rPr>
              <a:t>hands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10" dirty="0">
                <a:latin typeface="Trebuchet MS"/>
                <a:cs typeface="Trebuchet MS"/>
              </a:rPr>
              <a:t>of</a:t>
            </a:r>
            <a:r>
              <a:rPr sz="1150" spc="-35" dirty="0">
                <a:latin typeface="Trebuchet MS"/>
                <a:cs typeface="Trebuchet MS"/>
              </a:rPr>
              <a:t> </a:t>
            </a:r>
            <a:r>
              <a:rPr sz="1150" spc="50" dirty="0">
                <a:latin typeface="Trebuchet MS"/>
                <a:cs typeface="Trebuchet MS"/>
              </a:rPr>
              <a:t>our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skilled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10" dirty="0">
                <a:latin typeface="Trebuchet MS"/>
                <a:cs typeface="Trebuchet MS"/>
              </a:rPr>
              <a:t>&amp;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50" dirty="0">
                <a:latin typeface="Trebuchet MS"/>
                <a:cs typeface="Trebuchet MS"/>
              </a:rPr>
              <a:t>responsible</a:t>
            </a:r>
            <a:r>
              <a:rPr sz="1150" spc="-35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chauffeurs.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5150" y="2320460"/>
            <a:ext cx="3754120" cy="6457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300" b="1" dirty="0">
                <a:solidFill>
                  <a:srgbClr val="1F2A59"/>
                </a:solidFill>
                <a:latin typeface="Tahoma"/>
                <a:cs typeface="Tahoma"/>
              </a:rPr>
              <a:t>Professional</a:t>
            </a:r>
            <a:r>
              <a:rPr sz="1300" b="1" spc="130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1F2A59"/>
                </a:solidFill>
                <a:latin typeface="Tahoma"/>
                <a:cs typeface="Tahoma"/>
              </a:rPr>
              <a:t>Appearance: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65"/>
              </a:spcBef>
            </a:pPr>
            <a:r>
              <a:rPr sz="1150" spc="110" dirty="0">
                <a:latin typeface="Trebuchet MS"/>
                <a:cs typeface="Trebuchet MS"/>
              </a:rPr>
              <a:t>We</a:t>
            </a:r>
            <a:r>
              <a:rPr sz="1150" spc="-15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prioritize</a:t>
            </a:r>
            <a:r>
              <a:rPr sz="1150" spc="-15" dirty="0">
                <a:latin typeface="Trebuchet MS"/>
                <a:cs typeface="Trebuchet MS"/>
              </a:rPr>
              <a:t> </a:t>
            </a:r>
            <a:r>
              <a:rPr sz="1150" spc="65" dirty="0">
                <a:latin typeface="Trebuchet MS"/>
                <a:cs typeface="Trebuchet MS"/>
              </a:rPr>
              <a:t>professional</a:t>
            </a:r>
            <a:r>
              <a:rPr sz="1150" spc="-10" dirty="0">
                <a:latin typeface="Trebuchet MS"/>
                <a:cs typeface="Trebuchet MS"/>
              </a:rPr>
              <a:t> </a:t>
            </a:r>
            <a:r>
              <a:rPr sz="1150" spc="114" dirty="0">
                <a:latin typeface="Trebuchet MS"/>
                <a:cs typeface="Trebuchet MS"/>
              </a:rPr>
              <a:t>appearances</a:t>
            </a:r>
            <a:r>
              <a:rPr sz="1150" spc="-15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for</a:t>
            </a:r>
            <a:r>
              <a:rPr sz="1150" spc="-10" dirty="0">
                <a:latin typeface="Trebuchet MS"/>
                <a:cs typeface="Trebuchet MS"/>
              </a:rPr>
              <a:t> </a:t>
            </a:r>
            <a:r>
              <a:rPr sz="1150" spc="80" dirty="0">
                <a:latin typeface="Trebuchet MS"/>
                <a:cs typeface="Trebuchet MS"/>
              </a:rPr>
              <a:t>both</a:t>
            </a:r>
            <a:r>
              <a:rPr sz="1150" spc="-15" dirty="0">
                <a:latin typeface="Trebuchet MS"/>
                <a:cs typeface="Trebuchet MS"/>
              </a:rPr>
              <a:t> </a:t>
            </a:r>
            <a:r>
              <a:rPr sz="1150" spc="40" dirty="0">
                <a:latin typeface="Trebuchet MS"/>
                <a:cs typeface="Trebuchet MS"/>
              </a:rPr>
              <a:t>our </a:t>
            </a:r>
            <a:r>
              <a:rPr sz="1150" spc="70" dirty="0">
                <a:latin typeface="Trebuchet MS"/>
                <a:cs typeface="Trebuchet MS"/>
              </a:rPr>
              <a:t>chauffeurs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135" dirty="0">
                <a:latin typeface="Trebuchet MS"/>
                <a:cs typeface="Trebuchet MS"/>
              </a:rPr>
              <a:t>and</a:t>
            </a:r>
            <a:r>
              <a:rPr sz="1150" spc="-35" dirty="0">
                <a:latin typeface="Trebuchet MS"/>
                <a:cs typeface="Trebuchet MS"/>
              </a:rPr>
              <a:t> </a:t>
            </a:r>
            <a:r>
              <a:rPr sz="1150" spc="135" dirty="0">
                <a:latin typeface="Trebuchet MS"/>
                <a:cs typeface="Trebuchet MS"/>
              </a:rPr>
              <a:t>company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vehicles.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4636" y="3158954"/>
            <a:ext cx="4210050" cy="6457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300" b="1" dirty="0">
                <a:solidFill>
                  <a:srgbClr val="1F2A59"/>
                </a:solidFill>
                <a:latin typeface="Tahoma"/>
                <a:cs typeface="Tahoma"/>
              </a:rPr>
              <a:t>Reliability</a:t>
            </a:r>
            <a:r>
              <a:rPr sz="1300" b="1" spc="-70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1F2A59"/>
                </a:solidFill>
                <a:latin typeface="Tahoma"/>
                <a:cs typeface="Tahoma"/>
              </a:rPr>
              <a:t>&amp;</a:t>
            </a:r>
            <a:r>
              <a:rPr sz="1300" b="1" spc="-65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1F2A59"/>
                </a:solidFill>
                <a:latin typeface="Tahoma"/>
                <a:cs typeface="Tahoma"/>
              </a:rPr>
              <a:t>Punctuality: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65"/>
              </a:spcBef>
            </a:pPr>
            <a:r>
              <a:rPr sz="1150" spc="75" dirty="0">
                <a:latin typeface="Trebuchet MS"/>
                <a:cs typeface="Trebuchet MS"/>
              </a:rPr>
              <a:t>Customers</a:t>
            </a:r>
            <a:r>
              <a:rPr sz="1150" spc="-35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rely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95" dirty="0">
                <a:latin typeface="Trebuchet MS"/>
                <a:cs typeface="Trebuchet MS"/>
              </a:rPr>
              <a:t>on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taxis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to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65" dirty="0">
                <a:latin typeface="Trebuchet MS"/>
                <a:cs typeface="Trebuchet MS"/>
              </a:rPr>
              <a:t>get</a:t>
            </a:r>
            <a:r>
              <a:rPr sz="1150" spc="-35" dirty="0">
                <a:latin typeface="Trebuchet MS"/>
                <a:cs typeface="Trebuchet MS"/>
              </a:rPr>
              <a:t> </a:t>
            </a:r>
            <a:r>
              <a:rPr sz="1150" spc="70" dirty="0">
                <a:latin typeface="Trebuchet MS"/>
                <a:cs typeface="Trebuchet MS"/>
              </a:rPr>
              <a:t>them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where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they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80" dirty="0">
                <a:latin typeface="Trebuchet MS"/>
                <a:cs typeface="Trebuchet MS"/>
              </a:rPr>
              <a:t>need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to</a:t>
            </a:r>
            <a:r>
              <a:rPr sz="1150" spc="-35" dirty="0">
                <a:latin typeface="Trebuchet MS"/>
                <a:cs typeface="Trebuchet MS"/>
              </a:rPr>
              <a:t> </a:t>
            </a:r>
            <a:r>
              <a:rPr sz="1150" spc="55" dirty="0">
                <a:latin typeface="Trebuchet MS"/>
                <a:cs typeface="Trebuchet MS"/>
              </a:rPr>
              <a:t>be </a:t>
            </a:r>
            <a:r>
              <a:rPr sz="1150" spc="95" dirty="0">
                <a:latin typeface="Trebuchet MS"/>
                <a:cs typeface="Trebuchet MS"/>
              </a:rPr>
              <a:t>on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-20" dirty="0">
                <a:latin typeface="Trebuchet MS"/>
                <a:cs typeface="Trebuchet MS"/>
              </a:rPr>
              <a:t>time.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50" dirty="0">
                <a:latin typeface="Trebuchet MS"/>
                <a:cs typeface="Trebuchet MS"/>
              </a:rPr>
              <a:t>Consistent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service</a:t>
            </a:r>
            <a:r>
              <a:rPr sz="1150" spc="-25" dirty="0">
                <a:latin typeface="Trebuchet MS"/>
                <a:cs typeface="Trebuchet MS"/>
              </a:rPr>
              <a:t> </a:t>
            </a:r>
            <a:r>
              <a:rPr sz="1150" spc="114" dirty="0">
                <a:latin typeface="Trebuchet MS"/>
                <a:cs typeface="Trebuchet MS"/>
              </a:rPr>
              <a:t>and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70" dirty="0">
                <a:latin typeface="Trebuchet MS"/>
                <a:cs typeface="Trebuchet MS"/>
              </a:rPr>
              <a:t>prompt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arrival</a:t>
            </a:r>
            <a:r>
              <a:rPr sz="1150" spc="-25" dirty="0">
                <a:latin typeface="Trebuchet MS"/>
                <a:cs typeface="Trebuchet MS"/>
              </a:rPr>
              <a:t> </a:t>
            </a:r>
            <a:r>
              <a:rPr sz="1150" spc="60" dirty="0">
                <a:latin typeface="Trebuchet MS"/>
                <a:cs typeface="Trebuchet MS"/>
              </a:rPr>
              <a:t>are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essential.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5151" y="3184354"/>
            <a:ext cx="3863340" cy="82041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300" b="1" dirty="0">
                <a:solidFill>
                  <a:srgbClr val="1F2A59"/>
                </a:solidFill>
                <a:latin typeface="Tahoma"/>
                <a:cs typeface="Tahoma"/>
              </a:rPr>
              <a:t>Efficiency</a:t>
            </a:r>
            <a:r>
              <a:rPr sz="1300" b="1" spc="-20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1F2A59"/>
                </a:solidFill>
                <a:latin typeface="Tahoma"/>
                <a:cs typeface="Tahoma"/>
              </a:rPr>
              <a:t>&amp;</a:t>
            </a:r>
            <a:r>
              <a:rPr sz="1300" b="1" spc="-20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1F2A59"/>
                </a:solidFill>
                <a:latin typeface="Tahoma"/>
                <a:cs typeface="Tahoma"/>
              </a:rPr>
              <a:t>Time</a:t>
            </a:r>
            <a:r>
              <a:rPr sz="1300" b="1" spc="-20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1F2A59"/>
                </a:solidFill>
                <a:latin typeface="Tahoma"/>
                <a:cs typeface="Tahoma"/>
              </a:rPr>
              <a:t>Management: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65"/>
              </a:spcBef>
            </a:pPr>
            <a:r>
              <a:rPr sz="1150" spc="55" dirty="0">
                <a:latin typeface="Trebuchet MS"/>
                <a:cs typeface="Trebuchet MS"/>
              </a:rPr>
              <a:t>Optimizing</a:t>
            </a:r>
            <a:r>
              <a:rPr sz="1150" spc="-5" dirty="0">
                <a:latin typeface="Trebuchet MS"/>
                <a:cs typeface="Trebuchet MS"/>
              </a:rPr>
              <a:t> </a:t>
            </a:r>
            <a:r>
              <a:rPr sz="1150" spc="60" dirty="0">
                <a:latin typeface="Trebuchet MS"/>
                <a:cs typeface="Trebuchet MS"/>
              </a:rPr>
              <a:t>routes</a:t>
            </a:r>
            <a:r>
              <a:rPr sz="1150" spc="-5" dirty="0">
                <a:latin typeface="Trebuchet MS"/>
                <a:cs typeface="Trebuchet MS"/>
              </a:rPr>
              <a:t> </a:t>
            </a:r>
            <a:r>
              <a:rPr sz="1150" spc="135" dirty="0">
                <a:latin typeface="Trebuchet MS"/>
                <a:cs typeface="Trebuchet MS"/>
              </a:rPr>
              <a:t>and</a:t>
            </a:r>
            <a:r>
              <a:rPr sz="1150" spc="-5" dirty="0">
                <a:latin typeface="Trebuchet MS"/>
                <a:cs typeface="Trebuchet MS"/>
              </a:rPr>
              <a:t> </a:t>
            </a:r>
            <a:r>
              <a:rPr sz="1150" spc="65" dirty="0">
                <a:latin typeface="Trebuchet MS"/>
                <a:cs typeface="Trebuchet MS"/>
              </a:rPr>
              <a:t>minimizing</a:t>
            </a:r>
            <a:r>
              <a:rPr sz="1150" dirty="0">
                <a:latin typeface="Trebuchet MS"/>
                <a:cs typeface="Trebuchet MS"/>
              </a:rPr>
              <a:t> wait</a:t>
            </a:r>
            <a:r>
              <a:rPr sz="1150" spc="-5" dirty="0">
                <a:latin typeface="Trebuchet MS"/>
                <a:cs typeface="Trebuchet MS"/>
              </a:rPr>
              <a:t> </a:t>
            </a:r>
            <a:r>
              <a:rPr sz="1150" spc="70" dirty="0">
                <a:latin typeface="Trebuchet MS"/>
                <a:cs typeface="Trebuchet MS"/>
              </a:rPr>
              <a:t>times</a:t>
            </a:r>
            <a:r>
              <a:rPr sz="1150" spc="-5" dirty="0">
                <a:latin typeface="Trebuchet MS"/>
                <a:cs typeface="Trebuchet MS"/>
              </a:rPr>
              <a:t> </a:t>
            </a:r>
            <a:r>
              <a:rPr sz="1150" spc="75" dirty="0">
                <a:latin typeface="Trebuchet MS"/>
                <a:cs typeface="Trebuchet MS"/>
              </a:rPr>
              <a:t>ensures </a:t>
            </a:r>
            <a:r>
              <a:rPr sz="1150" dirty="0">
                <a:latin typeface="Trebuchet MS"/>
                <a:cs typeface="Trebuchet MS"/>
              </a:rPr>
              <a:t>efficient</a:t>
            </a:r>
            <a:r>
              <a:rPr sz="1150" spc="-10" dirty="0">
                <a:latin typeface="Trebuchet MS"/>
                <a:cs typeface="Trebuchet MS"/>
              </a:rPr>
              <a:t> </a:t>
            </a:r>
            <a:r>
              <a:rPr sz="1150" spc="60" dirty="0">
                <a:latin typeface="Trebuchet MS"/>
                <a:cs typeface="Trebuchet MS"/>
              </a:rPr>
              <a:t>service</a:t>
            </a:r>
            <a:r>
              <a:rPr sz="1150" spc="-10" dirty="0">
                <a:latin typeface="Trebuchet MS"/>
                <a:cs typeface="Trebuchet MS"/>
              </a:rPr>
              <a:t> </a:t>
            </a:r>
            <a:r>
              <a:rPr sz="1150" spc="135" dirty="0">
                <a:latin typeface="Trebuchet MS"/>
                <a:cs typeface="Trebuchet MS"/>
              </a:rPr>
              <a:t>and</a:t>
            </a:r>
            <a:r>
              <a:rPr sz="1150" spc="-10" dirty="0">
                <a:latin typeface="Trebuchet MS"/>
                <a:cs typeface="Trebuchet MS"/>
              </a:rPr>
              <a:t> </a:t>
            </a:r>
            <a:r>
              <a:rPr sz="1150" spc="85" dirty="0">
                <a:latin typeface="Trebuchet MS"/>
                <a:cs typeface="Trebuchet MS"/>
              </a:rPr>
              <a:t>keeps</a:t>
            </a:r>
            <a:r>
              <a:rPr sz="1150" spc="-10" dirty="0">
                <a:latin typeface="Trebuchet MS"/>
                <a:cs typeface="Trebuchet MS"/>
              </a:rPr>
              <a:t> </a:t>
            </a:r>
            <a:r>
              <a:rPr sz="1150" spc="90" dirty="0">
                <a:latin typeface="Trebuchet MS"/>
                <a:cs typeface="Trebuchet MS"/>
              </a:rPr>
              <a:t>costs</a:t>
            </a:r>
            <a:r>
              <a:rPr sz="1150" spc="-10" dirty="0">
                <a:latin typeface="Trebuchet MS"/>
                <a:cs typeface="Trebuchet MS"/>
              </a:rPr>
              <a:t> </a:t>
            </a:r>
            <a:r>
              <a:rPr sz="1150" spc="105" dirty="0">
                <a:latin typeface="Trebuchet MS"/>
                <a:cs typeface="Trebuchet MS"/>
              </a:rPr>
              <a:t>down</a:t>
            </a:r>
            <a:r>
              <a:rPr sz="1150" spc="-5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for</a:t>
            </a:r>
            <a:r>
              <a:rPr sz="1150" spc="-10" dirty="0">
                <a:latin typeface="Trebuchet MS"/>
                <a:cs typeface="Trebuchet MS"/>
              </a:rPr>
              <a:t> </a:t>
            </a:r>
            <a:r>
              <a:rPr sz="1150" spc="80" dirty="0">
                <a:latin typeface="Trebuchet MS"/>
                <a:cs typeface="Trebuchet MS"/>
              </a:rPr>
              <a:t>both</a:t>
            </a:r>
            <a:r>
              <a:rPr sz="1150" spc="-10" dirty="0">
                <a:latin typeface="Trebuchet MS"/>
                <a:cs typeface="Trebuchet MS"/>
              </a:rPr>
              <a:t> </a:t>
            </a:r>
            <a:r>
              <a:rPr sz="1150" spc="25" dirty="0">
                <a:latin typeface="Trebuchet MS"/>
                <a:cs typeface="Trebuchet MS"/>
              </a:rPr>
              <a:t>the </a:t>
            </a:r>
            <a:r>
              <a:rPr sz="1150" spc="135" dirty="0">
                <a:latin typeface="Trebuchet MS"/>
                <a:cs typeface="Trebuchet MS"/>
              </a:rPr>
              <a:t>company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135" dirty="0">
                <a:latin typeface="Trebuchet MS"/>
                <a:cs typeface="Trebuchet MS"/>
              </a:rPr>
              <a:t>and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50" dirty="0">
                <a:latin typeface="Trebuchet MS"/>
                <a:cs typeface="Trebuchet MS"/>
              </a:rPr>
              <a:t>the</a:t>
            </a:r>
            <a:r>
              <a:rPr sz="1150" spc="-35" dirty="0">
                <a:latin typeface="Trebuchet MS"/>
                <a:cs typeface="Trebuchet MS"/>
              </a:rPr>
              <a:t> </a:t>
            </a:r>
            <a:r>
              <a:rPr sz="1150" spc="45" dirty="0">
                <a:latin typeface="Trebuchet MS"/>
                <a:cs typeface="Trebuchet MS"/>
              </a:rPr>
              <a:t>customer.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4645" y="4930330"/>
            <a:ext cx="3734435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100"/>
              </a:spcBef>
            </a:pPr>
            <a:r>
              <a:rPr sz="1300" b="1" spc="10" dirty="0">
                <a:solidFill>
                  <a:srgbClr val="1F2A59"/>
                </a:solidFill>
                <a:latin typeface="Tahoma"/>
                <a:cs typeface="Tahoma"/>
              </a:rPr>
              <a:t>Courtesy</a:t>
            </a:r>
            <a:r>
              <a:rPr sz="1300" b="1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1F2A59"/>
                </a:solidFill>
                <a:latin typeface="Tahoma"/>
                <a:cs typeface="Tahoma"/>
              </a:rPr>
              <a:t>&amp;</a:t>
            </a:r>
            <a:r>
              <a:rPr sz="1300" b="1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1F2A59"/>
                </a:solidFill>
                <a:latin typeface="Tahoma"/>
                <a:cs typeface="Tahoma"/>
              </a:rPr>
              <a:t>Respect:</a:t>
            </a:r>
            <a:endParaRPr sz="1300">
              <a:latin typeface="Tahoma"/>
              <a:cs typeface="Tahoma"/>
            </a:endParaRPr>
          </a:p>
          <a:p>
            <a:pPr marL="12700" marR="5080" indent="37465">
              <a:lnSpc>
                <a:spcPct val="100000"/>
              </a:lnSpc>
              <a:spcBef>
                <a:spcPts val="55"/>
              </a:spcBef>
            </a:pPr>
            <a:r>
              <a:rPr sz="1150" spc="110" dirty="0">
                <a:latin typeface="Trebuchet MS"/>
                <a:cs typeface="Trebuchet MS"/>
              </a:rPr>
              <a:t>We</a:t>
            </a:r>
            <a:r>
              <a:rPr sz="1150" dirty="0">
                <a:latin typeface="Trebuchet MS"/>
                <a:cs typeface="Trebuchet MS"/>
              </a:rPr>
              <a:t> treat</a:t>
            </a:r>
            <a:r>
              <a:rPr sz="1150" spc="5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all</a:t>
            </a:r>
            <a:r>
              <a:rPr sz="1150" spc="5" dirty="0">
                <a:latin typeface="Trebuchet MS"/>
                <a:cs typeface="Trebuchet MS"/>
              </a:rPr>
              <a:t> </a:t>
            </a:r>
            <a:r>
              <a:rPr sz="1150" spc="114" dirty="0">
                <a:latin typeface="Trebuchet MS"/>
                <a:cs typeface="Trebuchet MS"/>
              </a:rPr>
              <a:t>passengers</a:t>
            </a:r>
            <a:r>
              <a:rPr sz="1150" spc="5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with</a:t>
            </a:r>
            <a:r>
              <a:rPr sz="1150" spc="5" dirty="0">
                <a:latin typeface="Trebuchet MS"/>
                <a:cs typeface="Trebuchet MS"/>
              </a:rPr>
              <a:t> </a:t>
            </a:r>
            <a:r>
              <a:rPr sz="1150" spc="70" dirty="0">
                <a:latin typeface="Trebuchet MS"/>
                <a:cs typeface="Trebuchet MS"/>
              </a:rPr>
              <a:t>respect</a:t>
            </a:r>
            <a:r>
              <a:rPr sz="1150" spc="5" dirty="0">
                <a:latin typeface="Trebuchet MS"/>
                <a:cs typeface="Trebuchet MS"/>
              </a:rPr>
              <a:t> </a:t>
            </a:r>
            <a:r>
              <a:rPr sz="1150" spc="135" dirty="0">
                <a:latin typeface="Trebuchet MS"/>
                <a:cs typeface="Trebuchet MS"/>
              </a:rPr>
              <a:t>and</a:t>
            </a:r>
            <a:r>
              <a:rPr sz="1150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courtesy, </a:t>
            </a:r>
            <a:r>
              <a:rPr sz="1150" spc="80" dirty="0">
                <a:latin typeface="Trebuchet MS"/>
                <a:cs typeface="Trebuchet MS"/>
              </a:rPr>
              <a:t>regardless</a:t>
            </a:r>
            <a:r>
              <a:rPr sz="1150" spc="5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of</a:t>
            </a:r>
            <a:r>
              <a:rPr sz="1150" spc="5" dirty="0">
                <a:latin typeface="Trebuchet MS"/>
                <a:cs typeface="Trebuchet MS"/>
              </a:rPr>
              <a:t> </a:t>
            </a:r>
            <a:r>
              <a:rPr sz="1150" spc="105" dirty="0">
                <a:latin typeface="Trebuchet MS"/>
                <a:cs typeface="Trebuchet MS"/>
              </a:rPr>
              <a:t>background</a:t>
            </a:r>
            <a:r>
              <a:rPr sz="1150" spc="1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or</a:t>
            </a:r>
            <a:r>
              <a:rPr sz="1150" spc="5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destination.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43777" y="5080624"/>
            <a:ext cx="4036695" cy="6457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300" b="1" spc="55" dirty="0">
                <a:solidFill>
                  <a:srgbClr val="1F2A59"/>
                </a:solidFill>
                <a:latin typeface="Tahoma"/>
                <a:cs typeface="Tahoma"/>
              </a:rPr>
              <a:t>Community</a:t>
            </a:r>
            <a:r>
              <a:rPr sz="1300" b="1" spc="-85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1F2A59"/>
                </a:solidFill>
                <a:latin typeface="Tahoma"/>
                <a:cs typeface="Tahoma"/>
              </a:rPr>
              <a:t>Engagement: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65"/>
              </a:spcBef>
            </a:pPr>
            <a:r>
              <a:rPr sz="1150" spc="80" dirty="0">
                <a:latin typeface="Trebuchet MS"/>
                <a:cs typeface="Trebuchet MS"/>
              </a:rPr>
              <a:t>Supporting</a:t>
            </a:r>
            <a:r>
              <a:rPr sz="1150" spc="-20" dirty="0">
                <a:latin typeface="Trebuchet MS"/>
                <a:cs typeface="Trebuchet MS"/>
              </a:rPr>
              <a:t> </a:t>
            </a:r>
            <a:r>
              <a:rPr sz="1150" spc="55" dirty="0">
                <a:latin typeface="Trebuchet MS"/>
                <a:cs typeface="Trebuchet MS"/>
              </a:rPr>
              <a:t>local</a:t>
            </a:r>
            <a:r>
              <a:rPr sz="1150" spc="-20" dirty="0">
                <a:latin typeface="Trebuchet MS"/>
                <a:cs typeface="Trebuchet MS"/>
              </a:rPr>
              <a:t> </a:t>
            </a:r>
            <a:r>
              <a:rPr sz="1150" spc="100" dirty="0">
                <a:latin typeface="Trebuchet MS"/>
                <a:cs typeface="Trebuchet MS"/>
              </a:rPr>
              <a:t>businesses</a:t>
            </a:r>
            <a:r>
              <a:rPr sz="1150" spc="-20" dirty="0">
                <a:latin typeface="Trebuchet MS"/>
                <a:cs typeface="Trebuchet MS"/>
              </a:rPr>
              <a:t> </a:t>
            </a:r>
            <a:r>
              <a:rPr sz="1150" spc="135" dirty="0">
                <a:latin typeface="Trebuchet MS"/>
                <a:cs typeface="Trebuchet MS"/>
              </a:rPr>
              <a:t>and</a:t>
            </a:r>
            <a:r>
              <a:rPr sz="1150" spc="-20" dirty="0">
                <a:latin typeface="Trebuchet MS"/>
                <a:cs typeface="Trebuchet MS"/>
              </a:rPr>
              <a:t> </a:t>
            </a:r>
            <a:r>
              <a:rPr sz="1150" spc="75" dirty="0">
                <a:latin typeface="Trebuchet MS"/>
                <a:cs typeface="Trebuchet MS"/>
              </a:rPr>
              <a:t>giving</a:t>
            </a:r>
            <a:r>
              <a:rPr sz="1150" spc="-20" dirty="0">
                <a:latin typeface="Trebuchet MS"/>
                <a:cs typeface="Trebuchet MS"/>
              </a:rPr>
              <a:t> </a:t>
            </a:r>
            <a:r>
              <a:rPr sz="1150" spc="105" dirty="0">
                <a:latin typeface="Trebuchet MS"/>
                <a:cs typeface="Trebuchet MS"/>
              </a:rPr>
              <a:t>back</a:t>
            </a:r>
            <a:r>
              <a:rPr sz="1150" spc="-2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to</a:t>
            </a:r>
            <a:r>
              <a:rPr sz="1150" spc="-15" dirty="0">
                <a:latin typeface="Trebuchet MS"/>
                <a:cs typeface="Trebuchet MS"/>
              </a:rPr>
              <a:t> </a:t>
            </a:r>
            <a:r>
              <a:rPr sz="1150" spc="25" dirty="0">
                <a:latin typeface="Trebuchet MS"/>
                <a:cs typeface="Trebuchet MS"/>
              </a:rPr>
              <a:t>the </a:t>
            </a:r>
            <a:r>
              <a:rPr sz="1150" spc="100" dirty="0">
                <a:latin typeface="Trebuchet MS"/>
                <a:cs typeface="Trebuchet MS"/>
              </a:rPr>
              <a:t>community</a:t>
            </a:r>
            <a:r>
              <a:rPr sz="1150" spc="20" dirty="0">
                <a:latin typeface="Trebuchet MS"/>
                <a:cs typeface="Trebuchet MS"/>
              </a:rPr>
              <a:t> </a:t>
            </a:r>
            <a:r>
              <a:rPr sz="1150" spc="10" dirty="0">
                <a:latin typeface="Trebuchet MS"/>
                <a:cs typeface="Trebuchet MS"/>
              </a:rPr>
              <a:t>fosters</a:t>
            </a:r>
            <a:r>
              <a:rPr sz="1150" spc="20" dirty="0">
                <a:latin typeface="Trebuchet MS"/>
                <a:cs typeface="Trebuchet MS"/>
              </a:rPr>
              <a:t> </a:t>
            </a:r>
            <a:r>
              <a:rPr sz="1150" spc="50" dirty="0">
                <a:latin typeface="Trebuchet MS"/>
                <a:cs typeface="Trebuchet MS"/>
              </a:rPr>
              <a:t>positive</a:t>
            </a:r>
            <a:r>
              <a:rPr sz="1150" spc="20" dirty="0">
                <a:latin typeface="Trebuchet MS"/>
                <a:cs typeface="Trebuchet MS"/>
              </a:rPr>
              <a:t> </a:t>
            </a:r>
            <a:r>
              <a:rPr sz="1150" spc="60" dirty="0">
                <a:latin typeface="Trebuchet MS"/>
                <a:cs typeface="Trebuchet MS"/>
              </a:rPr>
              <a:t>relationships</a:t>
            </a:r>
            <a:r>
              <a:rPr sz="1150" spc="20" dirty="0">
                <a:latin typeface="Trebuchet MS"/>
                <a:cs typeface="Trebuchet MS"/>
              </a:rPr>
              <a:t> </a:t>
            </a:r>
            <a:r>
              <a:rPr sz="1150" spc="10" dirty="0">
                <a:latin typeface="Trebuchet MS"/>
                <a:cs typeface="Trebuchet MS"/>
              </a:rPr>
              <a:t>within</a:t>
            </a:r>
            <a:r>
              <a:rPr sz="1150" spc="20" dirty="0">
                <a:latin typeface="Trebuchet MS"/>
                <a:cs typeface="Trebuchet MS"/>
              </a:rPr>
              <a:t> </a:t>
            </a:r>
            <a:r>
              <a:rPr sz="1150" spc="50" dirty="0">
                <a:latin typeface="Trebuchet MS"/>
                <a:cs typeface="Trebuchet MS"/>
              </a:rPr>
              <a:t>the</a:t>
            </a:r>
            <a:r>
              <a:rPr sz="1150" spc="20" dirty="0">
                <a:latin typeface="Trebuchet MS"/>
                <a:cs typeface="Trebuchet MS"/>
              </a:rPr>
              <a:t> </a:t>
            </a:r>
            <a:r>
              <a:rPr sz="1150" spc="-10" dirty="0">
                <a:latin typeface="Trebuchet MS"/>
                <a:cs typeface="Trebuchet MS"/>
              </a:rPr>
              <a:t>city.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4636" y="3996370"/>
            <a:ext cx="3924300" cy="6457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300" b="1" spc="20" dirty="0">
                <a:solidFill>
                  <a:srgbClr val="1F2A59"/>
                </a:solidFill>
                <a:latin typeface="Tahoma"/>
                <a:cs typeface="Tahoma"/>
              </a:rPr>
              <a:t>Cleanliness</a:t>
            </a:r>
            <a:r>
              <a:rPr sz="1300" b="1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300" b="1" spc="20" dirty="0">
                <a:solidFill>
                  <a:srgbClr val="1F2A59"/>
                </a:solidFill>
                <a:latin typeface="Tahoma"/>
                <a:cs typeface="Tahoma"/>
              </a:rPr>
              <a:t>&amp;</a:t>
            </a:r>
            <a:r>
              <a:rPr sz="1300" b="1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1F2A59"/>
                </a:solidFill>
                <a:latin typeface="Tahoma"/>
                <a:cs typeface="Tahoma"/>
              </a:rPr>
              <a:t>Comfort: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65"/>
              </a:spcBef>
            </a:pPr>
            <a:r>
              <a:rPr sz="1150" spc="90" dirty="0">
                <a:latin typeface="Trebuchet MS"/>
                <a:cs typeface="Trebuchet MS"/>
              </a:rPr>
              <a:t>A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80" dirty="0">
                <a:latin typeface="Trebuchet MS"/>
                <a:cs typeface="Trebuchet MS"/>
              </a:rPr>
              <a:t>clean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135" dirty="0">
                <a:latin typeface="Trebuchet MS"/>
                <a:cs typeface="Trebuchet MS"/>
              </a:rPr>
              <a:t>and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65" dirty="0">
                <a:latin typeface="Trebuchet MS"/>
                <a:cs typeface="Trebuchet MS"/>
              </a:rPr>
              <a:t>well-</a:t>
            </a:r>
            <a:r>
              <a:rPr sz="1150" spc="70" dirty="0">
                <a:latin typeface="Trebuchet MS"/>
                <a:cs typeface="Trebuchet MS"/>
              </a:rPr>
              <a:t>maintained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50" dirty="0">
                <a:latin typeface="Trebuchet MS"/>
                <a:cs typeface="Trebuchet MS"/>
              </a:rPr>
              <a:t>vehicle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75" dirty="0">
                <a:latin typeface="Trebuchet MS"/>
                <a:cs typeface="Trebuchet MS"/>
              </a:rPr>
              <a:t>provides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165" dirty="0">
                <a:latin typeface="Trebuchet MS"/>
                <a:cs typeface="Trebuchet MS"/>
              </a:rPr>
              <a:t>a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75" dirty="0">
                <a:latin typeface="Trebuchet MS"/>
                <a:cs typeface="Trebuchet MS"/>
              </a:rPr>
              <a:t>more </a:t>
            </a:r>
            <a:r>
              <a:rPr sz="1150" spc="85" dirty="0">
                <a:latin typeface="Trebuchet MS"/>
                <a:cs typeface="Trebuchet MS"/>
              </a:rPr>
              <a:t>pleasant</a:t>
            </a:r>
            <a:r>
              <a:rPr sz="1150" spc="-20" dirty="0">
                <a:latin typeface="Trebuchet MS"/>
                <a:cs typeface="Trebuchet MS"/>
              </a:rPr>
              <a:t> </a:t>
            </a:r>
            <a:r>
              <a:rPr sz="1150" spc="55" dirty="0">
                <a:latin typeface="Trebuchet MS"/>
                <a:cs typeface="Trebuchet MS"/>
              </a:rPr>
              <a:t>experience</a:t>
            </a:r>
            <a:r>
              <a:rPr sz="1150" spc="-2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for</a:t>
            </a:r>
            <a:r>
              <a:rPr sz="1150" spc="-20" dirty="0">
                <a:latin typeface="Trebuchet MS"/>
                <a:cs typeface="Trebuchet MS"/>
              </a:rPr>
              <a:t> </a:t>
            </a:r>
            <a:r>
              <a:rPr sz="1150" spc="75" dirty="0">
                <a:latin typeface="Trebuchet MS"/>
                <a:cs typeface="Trebuchet MS"/>
              </a:rPr>
              <a:t>passengers.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81877" y="4185453"/>
            <a:ext cx="4340225" cy="6457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300" b="1" spc="10" dirty="0">
                <a:solidFill>
                  <a:srgbClr val="1F2A59"/>
                </a:solidFill>
                <a:latin typeface="Tahoma"/>
                <a:cs typeface="Tahoma"/>
              </a:rPr>
              <a:t>Environmental</a:t>
            </a:r>
            <a:r>
              <a:rPr sz="1300" b="1" spc="45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1F2A59"/>
                </a:solidFill>
                <a:latin typeface="Tahoma"/>
                <a:cs typeface="Tahoma"/>
              </a:rPr>
              <a:t>Responsibility: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65"/>
              </a:spcBef>
            </a:pPr>
            <a:r>
              <a:rPr sz="1150" spc="95" dirty="0">
                <a:latin typeface="Trebuchet MS"/>
                <a:cs typeface="Trebuchet MS"/>
              </a:rPr>
              <a:t>We</a:t>
            </a:r>
            <a:r>
              <a:rPr sz="1150" spc="-50" dirty="0">
                <a:latin typeface="Trebuchet MS"/>
                <a:cs typeface="Trebuchet MS"/>
              </a:rPr>
              <a:t> </a:t>
            </a:r>
            <a:r>
              <a:rPr sz="1150" spc="10" dirty="0">
                <a:latin typeface="Trebuchet MS"/>
                <a:cs typeface="Trebuchet MS"/>
              </a:rPr>
              <a:t>minimize</a:t>
            </a:r>
            <a:r>
              <a:rPr sz="1150" spc="-50" dirty="0">
                <a:latin typeface="Trebuchet MS"/>
                <a:cs typeface="Trebuchet MS"/>
              </a:rPr>
              <a:t> </a:t>
            </a:r>
            <a:r>
              <a:rPr sz="1150" spc="50" dirty="0">
                <a:latin typeface="Trebuchet MS"/>
                <a:cs typeface="Trebuchet MS"/>
              </a:rPr>
              <a:t>our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45" dirty="0">
                <a:latin typeface="Trebuchet MS"/>
                <a:cs typeface="Trebuchet MS"/>
              </a:rPr>
              <a:t>environmental</a:t>
            </a:r>
            <a:r>
              <a:rPr sz="1150" spc="-50" dirty="0">
                <a:latin typeface="Trebuchet MS"/>
                <a:cs typeface="Trebuchet MS"/>
              </a:rPr>
              <a:t> </a:t>
            </a:r>
            <a:r>
              <a:rPr sz="1150" spc="70" dirty="0">
                <a:latin typeface="Trebuchet MS"/>
                <a:cs typeface="Trebuchet MS"/>
              </a:rPr>
              <a:t>impact</a:t>
            </a:r>
            <a:r>
              <a:rPr sz="1150" spc="-50" dirty="0">
                <a:latin typeface="Trebuchet MS"/>
                <a:cs typeface="Trebuchet MS"/>
              </a:rPr>
              <a:t> </a:t>
            </a:r>
            <a:r>
              <a:rPr sz="1150" spc="95" dirty="0">
                <a:latin typeface="Trebuchet MS"/>
                <a:cs typeface="Trebuchet MS"/>
              </a:rPr>
              <a:t>by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75" dirty="0">
                <a:latin typeface="Trebuchet MS"/>
                <a:cs typeface="Trebuchet MS"/>
              </a:rPr>
              <a:t>using</a:t>
            </a:r>
            <a:r>
              <a:rPr sz="1150" spc="-5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fuel-</a:t>
            </a:r>
            <a:r>
              <a:rPr sz="1150" spc="-10" dirty="0">
                <a:latin typeface="Trebuchet MS"/>
                <a:cs typeface="Trebuchet MS"/>
              </a:rPr>
              <a:t>efficient </a:t>
            </a:r>
            <a:r>
              <a:rPr sz="1150" spc="10" dirty="0">
                <a:latin typeface="Trebuchet MS"/>
                <a:cs typeface="Trebuchet MS"/>
              </a:rPr>
              <a:t>vehicles</a:t>
            </a:r>
            <a:r>
              <a:rPr sz="1150" spc="-15" dirty="0">
                <a:latin typeface="Trebuchet MS"/>
                <a:cs typeface="Trebuchet MS"/>
              </a:rPr>
              <a:t> </a:t>
            </a:r>
            <a:r>
              <a:rPr sz="1150" spc="10" dirty="0">
                <a:latin typeface="Trebuchet MS"/>
                <a:cs typeface="Trebuchet MS"/>
              </a:rPr>
              <a:t>or</a:t>
            </a:r>
            <a:r>
              <a:rPr sz="1150" spc="-10" dirty="0">
                <a:latin typeface="Trebuchet MS"/>
                <a:cs typeface="Trebuchet MS"/>
              </a:rPr>
              <a:t> </a:t>
            </a:r>
            <a:r>
              <a:rPr sz="1150" spc="10" dirty="0">
                <a:latin typeface="Trebuchet MS"/>
                <a:cs typeface="Trebuchet MS"/>
              </a:rPr>
              <a:t>alternative</a:t>
            </a:r>
            <a:r>
              <a:rPr sz="1150" spc="-1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fuel</a:t>
            </a:r>
            <a:r>
              <a:rPr sz="1150" spc="-10" dirty="0">
                <a:latin typeface="Trebuchet MS"/>
                <a:cs typeface="Trebuchet MS"/>
              </a:rPr>
              <a:t> </a:t>
            </a:r>
            <a:r>
              <a:rPr sz="1150" spc="70" dirty="0">
                <a:latin typeface="Trebuchet MS"/>
                <a:cs typeface="Trebuchet MS"/>
              </a:rPr>
              <a:t>sources</a:t>
            </a:r>
            <a:r>
              <a:rPr sz="1150" spc="-10" dirty="0">
                <a:latin typeface="Trebuchet MS"/>
                <a:cs typeface="Trebuchet MS"/>
              </a:rPr>
              <a:t> </a:t>
            </a:r>
            <a:r>
              <a:rPr sz="1150" spc="50" dirty="0">
                <a:latin typeface="Trebuchet MS"/>
                <a:cs typeface="Trebuchet MS"/>
              </a:rPr>
              <a:t>whenever</a:t>
            </a:r>
            <a:r>
              <a:rPr sz="1150" spc="-10" dirty="0">
                <a:latin typeface="Trebuchet MS"/>
                <a:cs typeface="Trebuchet MS"/>
              </a:rPr>
              <a:t> possible.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4636" y="5703560"/>
            <a:ext cx="4014470" cy="6457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300" b="1" dirty="0">
                <a:solidFill>
                  <a:srgbClr val="1F2A59"/>
                </a:solidFill>
                <a:latin typeface="Tahoma"/>
                <a:cs typeface="Tahoma"/>
              </a:rPr>
              <a:t>Honesty</a:t>
            </a:r>
            <a:r>
              <a:rPr sz="1300" b="1" spc="-20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1F2A59"/>
                </a:solidFill>
                <a:latin typeface="Tahoma"/>
                <a:cs typeface="Tahoma"/>
              </a:rPr>
              <a:t>&amp;</a:t>
            </a:r>
            <a:r>
              <a:rPr sz="1300" b="1" spc="-20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1F2A59"/>
                </a:solidFill>
                <a:latin typeface="Tahoma"/>
                <a:cs typeface="Tahoma"/>
              </a:rPr>
              <a:t>Transparency:</a:t>
            </a: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65"/>
              </a:spcBef>
            </a:pPr>
            <a:r>
              <a:rPr sz="1150" spc="110" dirty="0">
                <a:latin typeface="Trebuchet MS"/>
                <a:cs typeface="Trebuchet MS"/>
              </a:rPr>
              <a:t>We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75" dirty="0">
                <a:latin typeface="Trebuchet MS"/>
                <a:cs typeface="Trebuchet MS"/>
              </a:rPr>
              <a:t>ensure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55" dirty="0">
                <a:latin typeface="Trebuchet MS"/>
                <a:cs typeface="Trebuchet MS"/>
              </a:rPr>
              <a:t>clear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95" dirty="0">
                <a:latin typeface="Trebuchet MS"/>
                <a:cs typeface="Trebuchet MS"/>
              </a:rPr>
              <a:t>communication</a:t>
            </a:r>
            <a:r>
              <a:rPr sz="1150" spc="-25" dirty="0">
                <a:latin typeface="Trebuchet MS"/>
                <a:cs typeface="Trebuchet MS"/>
              </a:rPr>
              <a:t> </a:t>
            </a:r>
            <a:r>
              <a:rPr sz="1150" spc="95" dirty="0">
                <a:latin typeface="Trebuchet MS"/>
                <a:cs typeface="Trebuchet MS"/>
              </a:rPr>
              <a:t>about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60" dirty="0">
                <a:latin typeface="Trebuchet MS"/>
                <a:cs typeface="Trebuchet MS"/>
              </a:rPr>
              <a:t>routes</a:t>
            </a:r>
            <a:r>
              <a:rPr sz="1150" spc="-30" dirty="0">
                <a:latin typeface="Trebuchet MS"/>
                <a:cs typeface="Trebuchet MS"/>
              </a:rPr>
              <a:t> </a:t>
            </a:r>
            <a:r>
              <a:rPr sz="1150" spc="135" dirty="0">
                <a:latin typeface="Trebuchet MS"/>
                <a:cs typeface="Trebuchet MS"/>
              </a:rPr>
              <a:t>and</a:t>
            </a:r>
            <a:r>
              <a:rPr sz="1150" spc="-25" dirty="0">
                <a:latin typeface="Trebuchet MS"/>
                <a:cs typeface="Trebuchet MS"/>
              </a:rPr>
              <a:t> </a:t>
            </a:r>
            <a:r>
              <a:rPr sz="1150" spc="90" dirty="0">
                <a:latin typeface="Trebuchet MS"/>
                <a:cs typeface="Trebuchet MS"/>
              </a:rPr>
              <a:t>any </a:t>
            </a:r>
            <a:r>
              <a:rPr sz="1150" spc="75" dirty="0">
                <a:latin typeface="Trebuchet MS"/>
                <a:cs typeface="Trebuchet MS"/>
              </a:rPr>
              <a:t>unexpected</a:t>
            </a:r>
            <a:r>
              <a:rPr sz="1150" spc="10" dirty="0">
                <a:latin typeface="Trebuchet MS"/>
                <a:cs typeface="Trebuchet MS"/>
              </a:rPr>
              <a:t> </a:t>
            </a:r>
            <a:r>
              <a:rPr sz="1150" spc="90" dirty="0">
                <a:latin typeface="Trebuchet MS"/>
                <a:cs typeface="Trebuchet MS"/>
              </a:rPr>
              <a:t>delays</a:t>
            </a:r>
            <a:r>
              <a:rPr sz="1150" spc="1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to</a:t>
            </a:r>
            <a:r>
              <a:rPr sz="1150" spc="10" dirty="0">
                <a:latin typeface="Trebuchet MS"/>
                <a:cs typeface="Trebuchet MS"/>
              </a:rPr>
              <a:t> </a:t>
            </a:r>
            <a:r>
              <a:rPr sz="1150" spc="50" dirty="0">
                <a:latin typeface="Trebuchet MS"/>
                <a:cs typeface="Trebuchet MS"/>
              </a:rPr>
              <a:t>build</a:t>
            </a:r>
            <a:r>
              <a:rPr sz="1150" spc="15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trust</a:t>
            </a:r>
            <a:r>
              <a:rPr sz="1150" spc="1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with</a:t>
            </a:r>
            <a:r>
              <a:rPr sz="1150" spc="10" dirty="0">
                <a:latin typeface="Trebuchet MS"/>
                <a:cs typeface="Trebuchet MS"/>
              </a:rPr>
              <a:t> </a:t>
            </a:r>
            <a:r>
              <a:rPr sz="1150" spc="65" dirty="0">
                <a:latin typeface="Trebuchet MS"/>
                <a:cs typeface="Trebuchet MS"/>
              </a:rPr>
              <a:t>our</a:t>
            </a:r>
            <a:r>
              <a:rPr sz="1150" spc="15" dirty="0">
                <a:latin typeface="Trebuchet MS"/>
                <a:cs typeface="Trebuchet MS"/>
              </a:rPr>
              <a:t> </a:t>
            </a:r>
            <a:r>
              <a:rPr sz="1150" spc="55" dirty="0">
                <a:latin typeface="Trebuchet MS"/>
                <a:cs typeface="Trebuchet MS"/>
              </a:rPr>
              <a:t>customers.</a:t>
            </a:r>
            <a:endParaRPr sz="115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10692130" cy="3023870"/>
            <a:chOff x="0" y="0"/>
            <a:chExt cx="10692130" cy="302387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10692130" cy="2077720"/>
            </a:xfrm>
            <a:custGeom>
              <a:avLst/>
              <a:gdLst/>
              <a:ahLst/>
              <a:cxnLst/>
              <a:rect l="l" t="t" r="r" b="b"/>
              <a:pathLst>
                <a:path w="10692130" h="2077720">
                  <a:moveTo>
                    <a:pt x="10692003" y="0"/>
                  </a:moveTo>
                  <a:lnTo>
                    <a:pt x="0" y="0"/>
                  </a:lnTo>
                  <a:lnTo>
                    <a:pt x="0" y="2077503"/>
                  </a:lnTo>
                  <a:lnTo>
                    <a:pt x="22685" y="2057667"/>
                  </a:lnTo>
                  <a:lnTo>
                    <a:pt x="57121" y="2027982"/>
                  </a:lnTo>
                  <a:lnTo>
                    <a:pt x="91826" y="1998491"/>
                  </a:lnTo>
                  <a:lnTo>
                    <a:pt x="126799" y="1969194"/>
                  </a:lnTo>
                  <a:lnTo>
                    <a:pt x="162036" y="1940092"/>
                  </a:lnTo>
                  <a:lnTo>
                    <a:pt x="197538" y="1911188"/>
                  </a:lnTo>
                  <a:lnTo>
                    <a:pt x="233302" y="1882481"/>
                  </a:lnTo>
                  <a:lnTo>
                    <a:pt x="269328" y="1853973"/>
                  </a:lnTo>
                  <a:lnTo>
                    <a:pt x="305612" y="1825665"/>
                  </a:lnTo>
                  <a:lnTo>
                    <a:pt x="342155" y="1797559"/>
                  </a:lnTo>
                  <a:lnTo>
                    <a:pt x="378954" y="1769655"/>
                  </a:lnTo>
                  <a:lnTo>
                    <a:pt x="416009" y="1741955"/>
                  </a:lnTo>
                  <a:lnTo>
                    <a:pt x="453317" y="1714459"/>
                  </a:lnTo>
                  <a:lnTo>
                    <a:pt x="490876" y="1687170"/>
                  </a:lnTo>
                  <a:lnTo>
                    <a:pt x="528687" y="1660088"/>
                  </a:lnTo>
                  <a:lnTo>
                    <a:pt x="566746" y="1633214"/>
                  </a:lnTo>
                  <a:lnTo>
                    <a:pt x="643606" y="1580096"/>
                  </a:lnTo>
                  <a:lnTo>
                    <a:pt x="721445" y="1527826"/>
                  </a:lnTo>
                  <a:lnTo>
                    <a:pt x="800249" y="1476412"/>
                  </a:lnTo>
                  <a:lnTo>
                    <a:pt x="880008" y="1425864"/>
                  </a:lnTo>
                  <a:lnTo>
                    <a:pt x="960709" y="1376191"/>
                  </a:lnTo>
                  <a:lnTo>
                    <a:pt x="1042340" y="1327403"/>
                  </a:lnTo>
                  <a:lnTo>
                    <a:pt x="1124890" y="1279508"/>
                  </a:lnTo>
                  <a:lnTo>
                    <a:pt x="1208346" y="1232517"/>
                  </a:lnTo>
                  <a:lnTo>
                    <a:pt x="1292696" y="1186438"/>
                  </a:lnTo>
                  <a:lnTo>
                    <a:pt x="1377929" y="1141281"/>
                  </a:lnTo>
                  <a:lnTo>
                    <a:pt x="1464032" y="1097055"/>
                  </a:lnTo>
                  <a:lnTo>
                    <a:pt x="1550994" y="1053770"/>
                  </a:lnTo>
                  <a:lnTo>
                    <a:pt x="1638802" y="1011434"/>
                  </a:lnTo>
                  <a:lnTo>
                    <a:pt x="1727444" y="970058"/>
                  </a:lnTo>
                  <a:lnTo>
                    <a:pt x="1816909" y="929649"/>
                  </a:lnTo>
                  <a:lnTo>
                    <a:pt x="1907185" y="890219"/>
                  </a:lnTo>
                  <a:lnTo>
                    <a:pt x="1998259" y="851775"/>
                  </a:lnTo>
                  <a:lnTo>
                    <a:pt x="2090120" y="814328"/>
                  </a:lnTo>
                  <a:lnTo>
                    <a:pt x="2182756" y="777886"/>
                  </a:lnTo>
                  <a:lnTo>
                    <a:pt x="2276154" y="742459"/>
                  </a:lnTo>
                  <a:lnTo>
                    <a:pt x="2370302" y="708056"/>
                  </a:lnTo>
                  <a:lnTo>
                    <a:pt x="2465190" y="674687"/>
                  </a:lnTo>
                  <a:lnTo>
                    <a:pt x="2560804" y="642361"/>
                  </a:lnTo>
                  <a:lnTo>
                    <a:pt x="2705562" y="595847"/>
                  </a:lnTo>
                  <a:lnTo>
                    <a:pt x="2851887" y="551732"/>
                  </a:lnTo>
                  <a:lnTo>
                    <a:pt x="2999740" y="510047"/>
                  </a:lnTo>
                  <a:lnTo>
                    <a:pt x="3149080" y="470824"/>
                  </a:lnTo>
                  <a:lnTo>
                    <a:pt x="3299866" y="434093"/>
                  </a:lnTo>
                  <a:lnTo>
                    <a:pt x="3452058" y="399888"/>
                  </a:lnTo>
                  <a:lnTo>
                    <a:pt x="3605616" y="368238"/>
                  </a:lnTo>
                  <a:lnTo>
                    <a:pt x="3760500" y="339175"/>
                  </a:lnTo>
                  <a:lnTo>
                    <a:pt x="3916668" y="312731"/>
                  </a:lnTo>
                  <a:lnTo>
                    <a:pt x="4074081" y="288937"/>
                  </a:lnTo>
                  <a:lnTo>
                    <a:pt x="4232697" y="267825"/>
                  </a:lnTo>
                  <a:lnTo>
                    <a:pt x="4392477" y="249426"/>
                  </a:lnTo>
                  <a:lnTo>
                    <a:pt x="4553381" y="233771"/>
                  </a:lnTo>
                  <a:lnTo>
                    <a:pt x="4715367" y="220892"/>
                  </a:lnTo>
                  <a:lnTo>
                    <a:pt x="4823939" y="213864"/>
                  </a:lnTo>
                  <a:lnTo>
                    <a:pt x="4878396" y="210821"/>
                  </a:lnTo>
                  <a:lnTo>
                    <a:pt x="4932963" y="208093"/>
                  </a:lnTo>
                  <a:lnTo>
                    <a:pt x="4987641" y="205682"/>
                  </a:lnTo>
                  <a:lnTo>
                    <a:pt x="5042426" y="203588"/>
                  </a:lnTo>
                  <a:lnTo>
                    <a:pt x="5097319" y="201813"/>
                  </a:lnTo>
                  <a:lnTo>
                    <a:pt x="5152317" y="200359"/>
                  </a:lnTo>
                  <a:lnTo>
                    <a:pt x="5207418" y="199225"/>
                  </a:lnTo>
                  <a:lnTo>
                    <a:pt x="5262622" y="198414"/>
                  </a:lnTo>
                  <a:lnTo>
                    <a:pt x="5317927" y="197927"/>
                  </a:lnTo>
                  <a:lnTo>
                    <a:pt x="10692003" y="197764"/>
                  </a:lnTo>
                  <a:lnTo>
                    <a:pt x="10692003" y="0"/>
                  </a:lnTo>
                  <a:close/>
                </a:path>
                <a:path w="10692130" h="2077720">
                  <a:moveTo>
                    <a:pt x="10692003" y="197764"/>
                  </a:moveTo>
                  <a:lnTo>
                    <a:pt x="5373331" y="197764"/>
                  </a:lnTo>
                  <a:lnTo>
                    <a:pt x="5428746" y="197927"/>
                  </a:lnTo>
                  <a:lnTo>
                    <a:pt x="5484060" y="198414"/>
                  </a:lnTo>
                  <a:lnTo>
                    <a:pt x="5539274" y="199226"/>
                  </a:lnTo>
                  <a:lnTo>
                    <a:pt x="5594386" y="200360"/>
                  </a:lnTo>
                  <a:lnTo>
                    <a:pt x="5649394" y="201815"/>
                  </a:lnTo>
                  <a:lnTo>
                    <a:pt x="5704297" y="203591"/>
                  </a:lnTo>
                  <a:lnTo>
                    <a:pt x="5759092" y="205685"/>
                  </a:lnTo>
                  <a:lnTo>
                    <a:pt x="5813780" y="208098"/>
                  </a:lnTo>
                  <a:lnTo>
                    <a:pt x="5868357" y="210827"/>
                  </a:lnTo>
                  <a:lnTo>
                    <a:pt x="6031416" y="220904"/>
                  </a:lnTo>
                  <a:lnTo>
                    <a:pt x="6193432" y="233789"/>
                  </a:lnTo>
                  <a:lnTo>
                    <a:pt x="6354366" y="249451"/>
                  </a:lnTo>
                  <a:lnTo>
                    <a:pt x="6514176" y="267859"/>
                  </a:lnTo>
                  <a:lnTo>
                    <a:pt x="6672823" y="288981"/>
                  </a:lnTo>
                  <a:lnTo>
                    <a:pt x="6830265" y="312786"/>
                  </a:lnTo>
                  <a:lnTo>
                    <a:pt x="6986463" y="339243"/>
                  </a:lnTo>
                  <a:lnTo>
                    <a:pt x="7141376" y="368319"/>
                  </a:lnTo>
                  <a:lnTo>
                    <a:pt x="7294963" y="399985"/>
                  </a:lnTo>
                  <a:lnTo>
                    <a:pt x="7447184" y="434207"/>
                  </a:lnTo>
                  <a:lnTo>
                    <a:pt x="7597998" y="470955"/>
                  </a:lnTo>
                  <a:lnTo>
                    <a:pt x="7747366" y="510197"/>
                  </a:lnTo>
                  <a:lnTo>
                    <a:pt x="7895245" y="551902"/>
                  </a:lnTo>
                  <a:lnTo>
                    <a:pt x="8041598" y="596038"/>
                  </a:lnTo>
                  <a:lnTo>
                    <a:pt x="8186381" y="642574"/>
                  </a:lnTo>
                  <a:lnTo>
                    <a:pt x="8282012" y="674916"/>
                  </a:lnTo>
                  <a:lnTo>
                    <a:pt x="8376917" y="708301"/>
                  </a:lnTo>
                  <a:lnTo>
                    <a:pt x="8471082" y="742720"/>
                  </a:lnTo>
                  <a:lnTo>
                    <a:pt x="8564496" y="778164"/>
                  </a:lnTo>
                  <a:lnTo>
                    <a:pt x="8657147" y="814624"/>
                  </a:lnTo>
                  <a:lnTo>
                    <a:pt x="8749023" y="852089"/>
                  </a:lnTo>
                  <a:lnTo>
                    <a:pt x="8840112" y="890551"/>
                  </a:lnTo>
                  <a:lnTo>
                    <a:pt x="8930402" y="930001"/>
                  </a:lnTo>
                  <a:lnTo>
                    <a:pt x="9019882" y="970428"/>
                  </a:lnTo>
                  <a:lnTo>
                    <a:pt x="9108538" y="1011825"/>
                  </a:lnTo>
                  <a:lnTo>
                    <a:pt x="9196359" y="1054181"/>
                  </a:lnTo>
                  <a:lnTo>
                    <a:pt x="9283334" y="1097487"/>
                  </a:lnTo>
                  <a:lnTo>
                    <a:pt x="9369449" y="1141734"/>
                  </a:lnTo>
                  <a:lnTo>
                    <a:pt x="9454694" y="1186913"/>
                  </a:lnTo>
                  <a:lnTo>
                    <a:pt x="9539056" y="1233014"/>
                  </a:lnTo>
                  <a:lnTo>
                    <a:pt x="9622522" y="1280028"/>
                  </a:lnTo>
                  <a:lnTo>
                    <a:pt x="9705082" y="1327945"/>
                  </a:lnTo>
                  <a:lnTo>
                    <a:pt x="9786724" y="1376757"/>
                  </a:lnTo>
                  <a:lnTo>
                    <a:pt x="9867434" y="1426454"/>
                  </a:lnTo>
                  <a:lnTo>
                    <a:pt x="9947201" y="1477026"/>
                  </a:lnTo>
                  <a:lnTo>
                    <a:pt x="10026014" y="1528465"/>
                  </a:lnTo>
                  <a:lnTo>
                    <a:pt x="10103860" y="1580761"/>
                  </a:lnTo>
                  <a:lnTo>
                    <a:pt x="10180727" y="1633904"/>
                  </a:lnTo>
                  <a:lnTo>
                    <a:pt x="10218790" y="1660791"/>
                  </a:lnTo>
                  <a:lnTo>
                    <a:pt x="10256603" y="1687886"/>
                  </a:lnTo>
                  <a:lnTo>
                    <a:pt x="10294166" y="1715189"/>
                  </a:lnTo>
                  <a:lnTo>
                    <a:pt x="10331477" y="1742697"/>
                  </a:lnTo>
                  <a:lnTo>
                    <a:pt x="10368534" y="1770411"/>
                  </a:lnTo>
                  <a:lnTo>
                    <a:pt x="10405335" y="1798328"/>
                  </a:lnTo>
                  <a:lnTo>
                    <a:pt x="10441880" y="1826448"/>
                  </a:lnTo>
                  <a:lnTo>
                    <a:pt x="10478167" y="1854769"/>
                  </a:lnTo>
                  <a:lnTo>
                    <a:pt x="10514194" y="1883291"/>
                  </a:lnTo>
                  <a:lnTo>
                    <a:pt x="10549960" y="1912011"/>
                  </a:lnTo>
                  <a:lnTo>
                    <a:pt x="10585464" y="1940930"/>
                  </a:lnTo>
                  <a:lnTo>
                    <a:pt x="10620703" y="1970046"/>
                  </a:lnTo>
                  <a:lnTo>
                    <a:pt x="10655676" y="1999357"/>
                  </a:lnTo>
                  <a:lnTo>
                    <a:pt x="10690383" y="2028862"/>
                  </a:lnTo>
                  <a:lnTo>
                    <a:pt x="10692003" y="2030259"/>
                  </a:lnTo>
                  <a:lnTo>
                    <a:pt x="10692003" y="197764"/>
                  </a:lnTo>
                  <a:close/>
                </a:path>
              </a:pathLst>
            </a:custGeom>
            <a:solidFill>
              <a:srgbClr val="EC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624539" cy="207745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314345" y="359498"/>
              <a:ext cx="1080770" cy="1066800"/>
            </a:xfrm>
            <a:custGeom>
              <a:avLst/>
              <a:gdLst/>
              <a:ahLst/>
              <a:cxnLst/>
              <a:rect l="l" t="t" r="r" b="b"/>
              <a:pathLst>
                <a:path w="1080770" h="1066800">
                  <a:moveTo>
                    <a:pt x="40005" y="20002"/>
                  </a:moveTo>
                  <a:lnTo>
                    <a:pt x="38442" y="12204"/>
                  </a:lnTo>
                  <a:lnTo>
                    <a:pt x="34150" y="5854"/>
                  </a:lnTo>
                  <a:lnTo>
                    <a:pt x="27787" y="1562"/>
                  </a:lnTo>
                  <a:lnTo>
                    <a:pt x="20002" y="0"/>
                  </a:lnTo>
                  <a:lnTo>
                    <a:pt x="12217" y="1562"/>
                  </a:lnTo>
                  <a:lnTo>
                    <a:pt x="5867" y="5854"/>
                  </a:lnTo>
                  <a:lnTo>
                    <a:pt x="1574" y="12204"/>
                  </a:lnTo>
                  <a:lnTo>
                    <a:pt x="0" y="20002"/>
                  </a:lnTo>
                  <a:lnTo>
                    <a:pt x="1574" y="27787"/>
                  </a:lnTo>
                  <a:lnTo>
                    <a:pt x="5867" y="34137"/>
                  </a:lnTo>
                  <a:lnTo>
                    <a:pt x="12217" y="38430"/>
                  </a:lnTo>
                  <a:lnTo>
                    <a:pt x="20002" y="40005"/>
                  </a:lnTo>
                  <a:lnTo>
                    <a:pt x="27787" y="38430"/>
                  </a:lnTo>
                  <a:lnTo>
                    <a:pt x="34150" y="34137"/>
                  </a:lnTo>
                  <a:lnTo>
                    <a:pt x="38442" y="27787"/>
                  </a:lnTo>
                  <a:lnTo>
                    <a:pt x="40005" y="20002"/>
                  </a:lnTo>
                  <a:close/>
                </a:path>
                <a:path w="1080770" h="1066800">
                  <a:moveTo>
                    <a:pt x="300050" y="276656"/>
                  </a:moveTo>
                  <a:lnTo>
                    <a:pt x="298475" y="268871"/>
                  </a:lnTo>
                  <a:lnTo>
                    <a:pt x="294195" y="262509"/>
                  </a:lnTo>
                  <a:lnTo>
                    <a:pt x="287832" y="258229"/>
                  </a:lnTo>
                  <a:lnTo>
                    <a:pt x="280047" y="256654"/>
                  </a:lnTo>
                  <a:lnTo>
                    <a:pt x="272262" y="258229"/>
                  </a:lnTo>
                  <a:lnTo>
                    <a:pt x="265899" y="262509"/>
                  </a:lnTo>
                  <a:lnTo>
                    <a:pt x="261620" y="268871"/>
                  </a:lnTo>
                  <a:lnTo>
                    <a:pt x="260045" y="276656"/>
                  </a:lnTo>
                  <a:lnTo>
                    <a:pt x="261620" y="284441"/>
                  </a:lnTo>
                  <a:lnTo>
                    <a:pt x="265899" y="290804"/>
                  </a:lnTo>
                  <a:lnTo>
                    <a:pt x="272262" y="295084"/>
                  </a:lnTo>
                  <a:lnTo>
                    <a:pt x="280047" y="296659"/>
                  </a:lnTo>
                  <a:lnTo>
                    <a:pt x="287832" y="295084"/>
                  </a:lnTo>
                  <a:lnTo>
                    <a:pt x="294195" y="290804"/>
                  </a:lnTo>
                  <a:lnTo>
                    <a:pt x="298475" y="284441"/>
                  </a:lnTo>
                  <a:lnTo>
                    <a:pt x="300050" y="276656"/>
                  </a:lnTo>
                  <a:close/>
                </a:path>
                <a:path w="1080770" h="1066800">
                  <a:moveTo>
                    <a:pt x="300050" y="20002"/>
                  </a:moveTo>
                  <a:lnTo>
                    <a:pt x="298475" y="12204"/>
                  </a:lnTo>
                  <a:lnTo>
                    <a:pt x="294195" y="5854"/>
                  </a:lnTo>
                  <a:lnTo>
                    <a:pt x="287832" y="1562"/>
                  </a:lnTo>
                  <a:lnTo>
                    <a:pt x="280047" y="0"/>
                  </a:lnTo>
                  <a:lnTo>
                    <a:pt x="272262" y="1562"/>
                  </a:lnTo>
                  <a:lnTo>
                    <a:pt x="265899" y="5854"/>
                  </a:lnTo>
                  <a:lnTo>
                    <a:pt x="261620" y="12204"/>
                  </a:lnTo>
                  <a:lnTo>
                    <a:pt x="260045" y="20002"/>
                  </a:lnTo>
                  <a:lnTo>
                    <a:pt x="261620" y="27787"/>
                  </a:lnTo>
                  <a:lnTo>
                    <a:pt x="265899" y="34137"/>
                  </a:lnTo>
                  <a:lnTo>
                    <a:pt x="272262" y="38430"/>
                  </a:lnTo>
                  <a:lnTo>
                    <a:pt x="280047" y="40005"/>
                  </a:lnTo>
                  <a:lnTo>
                    <a:pt x="287832" y="38430"/>
                  </a:lnTo>
                  <a:lnTo>
                    <a:pt x="294195" y="34137"/>
                  </a:lnTo>
                  <a:lnTo>
                    <a:pt x="298475" y="27787"/>
                  </a:lnTo>
                  <a:lnTo>
                    <a:pt x="300050" y="20002"/>
                  </a:lnTo>
                  <a:close/>
                </a:path>
                <a:path w="1080770" h="1066800">
                  <a:moveTo>
                    <a:pt x="560095" y="533311"/>
                  </a:moveTo>
                  <a:lnTo>
                    <a:pt x="558520" y="525526"/>
                  </a:lnTo>
                  <a:lnTo>
                    <a:pt x="554228" y="519176"/>
                  </a:lnTo>
                  <a:lnTo>
                    <a:pt x="547878" y="514883"/>
                  </a:lnTo>
                  <a:lnTo>
                    <a:pt x="540092" y="513308"/>
                  </a:lnTo>
                  <a:lnTo>
                    <a:pt x="532307" y="514883"/>
                  </a:lnTo>
                  <a:lnTo>
                    <a:pt x="525945" y="519176"/>
                  </a:lnTo>
                  <a:lnTo>
                    <a:pt x="521652" y="525526"/>
                  </a:lnTo>
                  <a:lnTo>
                    <a:pt x="520090" y="533311"/>
                  </a:lnTo>
                  <a:lnTo>
                    <a:pt x="521652" y="541108"/>
                  </a:lnTo>
                  <a:lnTo>
                    <a:pt x="525945" y="547458"/>
                  </a:lnTo>
                  <a:lnTo>
                    <a:pt x="532307" y="551751"/>
                  </a:lnTo>
                  <a:lnTo>
                    <a:pt x="540092" y="553313"/>
                  </a:lnTo>
                  <a:lnTo>
                    <a:pt x="547878" y="551751"/>
                  </a:lnTo>
                  <a:lnTo>
                    <a:pt x="554228" y="547458"/>
                  </a:lnTo>
                  <a:lnTo>
                    <a:pt x="558520" y="541108"/>
                  </a:lnTo>
                  <a:lnTo>
                    <a:pt x="560095" y="533311"/>
                  </a:lnTo>
                  <a:close/>
                </a:path>
                <a:path w="1080770" h="1066800">
                  <a:moveTo>
                    <a:pt x="560095" y="276656"/>
                  </a:moveTo>
                  <a:lnTo>
                    <a:pt x="558520" y="268871"/>
                  </a:lnTo>
                  <a:lnTo>
                    <a:pt x="554228" y="262509"/>
                  </a:lnTo>
                  <a:lnTo>
                    <a:pt x="547878" y="258229"/>
                  </a:lnTo>
                  <a:lnTo>
                    <a:pt x="540092" y="256654"/>
                  </a:lnTo>
                  <a:lnTo>
                    <a:pt x="532307" y="258229"/>
                  </a:lnTo>
                  <a:lnTo>
                    <a:pt x="525945" y="262509"/>
                  </a:lnTo>
                  <a:lnTo>
                    <a:pt x="521652" y="268871"/>
                  </a:lnTo>
                  <a:lnTo>
                    <a:pt x="520090" y="276656"/>
                  </a:lnTo>
                  <a:lnTo>
                    <a:pt x="521652" y="284441"/>
                  </a:lnTo>
                  <a:lnTo>
                    <a:pt x="525945" y="290804"/>
                  </a:lnTo>
                  <a:lnTo>
                    <a:pt x="532307" y="295084"/>
                  </a:lnTo>
                  <a:lnTo>
                    <a:pt x="540092" y="296659"/>
                  </a:lnTo>
                  <a:lnTo>
                    <a:pt x="547878" y="295084"/>
                  </a:lnTo>
                  <a:lnTo>
                    <a:pt x="554228" y="290804"/>
                  </a:lnTo>
                  <a:lnTo>
                    <a:pt x="558520" y="284441"/>
                  </a:lnTo>
                  <a:lnTo>
                    <a:pt x="560095" y="276656"/>
                  </a:lnTo>
                  <a:close/>
                </a:path>
                <a:path w="1080770" h="1066800">
                  <a:moveTo>
                    <a:pt x="560095" y="20002"/>
                  </a:moveTo>
                  <a:lnTo>
                    <a:pt x="558520" y="12204"/>
                  </a:lnTo>
                  <a:lnTo>
                    <a:pt x="554228" y="5854"/>
                  </a:lnTo>
                  <a:lnTo>
                    <a:pt x="547878" y="1562"/>
                  </a:lnTo>
                  <a:lnTo>
                    <a:pt x="540092" y="0"/>
                  </a:lnTo>
                  <a:lnTo>
                    <a:pt x="532307" y="1562"/>
                  </a:lnTo>
                  <a:lnTo>
                    <a:pt x="525945" y="5854"/>
                  </a:lnTo>
                  <a:lnTo>
                    <a:pt x="521652" y="12204"/>
                  </a:lnTo>
                  <a:lnTo>
                    <a:pt x="520090" y="20002"/>
                  </a:lnTo>
                  <a:lnTo>
                    <a:pt x="521652" y="27787"/>
                  </a:lnTo>
                  <a:lnTo>
                    <a:pt x="525945" y="34137"/>
                  </a:lnTo>
                  <a:lnTo>
                    <a:pt x="532307" y="38430"/>
                  </a:lnTo>
                  <a:lnTo>
                    <a:pt x="540092" y="40005"/>
                  </a:lnTo>
                  <a:lnTo>
                    <a:pt x="547878" y="38430"/>
                  </a:lnTo>
                  <a:lnTo>
                    <a:pt x="554228" y="34137"/>
                  </a:lnTo>
                  <a:lnTo>
                    <a:pt x="558520" y="27787"/>
                  </a:lnTo>
                  <a:lnTo>
                    <a:pt x="560095" y="20002"/>
                  </a:lnTo>
                  <a:close/>
                </a:path>
                <a:path w="1080770" h="1066800">
                  <a:moveTo>
                    <a:pt x="820127" y="789978"/>
                  </a:moveTo>
                  <a:lnTo>
                    <a:pt x="818565" y="782193"/>
                  </a:lnTo>
                  <a:lnTo>
                    <a:pt x="814273" y="775830"/>
                  </a:lnTo>
                  <a:lnTo>
                    <a:pt x="807923" y="771550"/>
                  </a:lnTo>
                  <a:lnTo>
                    <a:pt x="800125" y="769975"/>
                  </a:lnTo>
                  <a:lnTo>
                    <a:pt x="792340" y="771550"/>
                  </a:lnTo>
                  <a:lnTo>
                    <a:pt x="785990" y="775830"/>
                  </a:lnTo>
                  <a:lnTo>
                    <a:pt x="781697" y="782193"/>
                  </a:lnTo>
                  <a:lnTo>
                    <a:pt x="780122" y="789978"/>
                  </a:lnTo>
                  <a:lnTo>
                    <a:pt x="781697" y="797763"/>
                  </a:lnTo>
                  <a:lnTo>
                    <a:pt x="785990" y="804125"/>
                  </a:lnTo>
                  <a:lnTo>
                    <a:pt x="792340" y="808405"/>
                  </a:lnTo>
                  <a:lnTo>
                    <a:pt x="800125" y="809980"/>
                  </a:lnTo>
                  <a:lnTo>
                    <a:pt x="807923" y="808405"/>
                  </a:lnTo>
                  <a:lnTo>
                    <a:pt x="814273" y="804125"/>
                  </a:lnTo>
                  <a:lnTo>
                    <a:pt x="818565" y="797763"/>
                  </a:lnTo>
                  <a:lnTo>
                    <a:pt x="820127" y="789978"/>
                  </a:lnTo>
                  <a:close/>
                </a:path>
                <a:path w="1080770" h="1066800">
                  <a:moveTo>
                    <a:pt x="820127" y="533311"/>
                  </a:moveTo>
                  <a:lnTo>
                    <a:pt x="818565" y="525526"/>
                  </a:lnTo>
                  <a:lnTo>
                    <a:pt x="814273" y="519176"/>
                  </a:lnTo>
                  <a:lnTo>
                    <a:pt x="807923" y="514883"/>
                  </a:lnTo>
                  <a:lnTo>
                    <a:pt x="800125" y="513308"/>
                  </a:lnTo>
                  <a:lnTo>
                    <a:pt x="792340" y="514883"/>
                  </a:lnTo>
                  <a:lnTo>
                    <a:pt x="785990" y="519176"/>
                  </a:lnTo>
                  <a:lnTo>
                    <a:pt x="781697" y="525526"/>
                  </a:lnTo>
                  <a:lnTo>
                    <a:pt x="780122" y="533311"/>
                  </a:lnTo>
                  <a:lnTo>
                    <a:pt x="781697" y="541108"/>
                  </a:lnTo>
                  <a:lnTo>
                    <a:pt x="785990" y="547458"/>
                  </a:lnTo>
                  <a:lnTo>
                    <a:pt x="792340" y="551751"/>
                  </a:lnTo>
                  <a:lnTo>
                    <a:pt x="800125" y="553313"/>
                  </a:lnTo>
                  <a:lnTo>
                    <a:pt x="807923" y="551751"/>
                  </a:lnTo>
                  <a:lnTo>
                    <a:pt x="814273" y="547458"/>
                  </a:lnTo>
                  <a:lnTo>
                    <a:pt x="818565" y="541108"/>
                  </a:lnTo>
                  <a:lnTo>
                    <a:pt x="820127" y="533311"/>
                  </a:lnTo>
                  <a:close/>
                </a:path>
                <a:path w="1080770" h="1066800">
                  <a:moveTo>
                    <a:pt x="820127" y="276656"/>
                  </a:moveTo>
                  <a:lnTo>
                    <a:pt x="818565" y="268871"/>
                  </a:lnTo>
                  <a:lnTo>
                    <a:pt x="814273" y="262509"/>
                  </a:lnTo>
                  <a:lnTo>
                    <a:pt x="807923" y="258229"/>
                  </a:lnTo>
                  <a:lnTo>
                    <a:pt x="800125" y="256654"/>
                  </a:lnTo>
                  <a:lnTo>
                    <a:pt x="792340" y="258229"/>
                  </a:lnTo>
                  <a:lnTo>
                    <a:pt x="785990" y="262509"/>
                  </a:lnTo>
                  <a:lnTo>
                    <a:pt x="781697" y="268871"/>
                  </a:lnTo>
                  <a:lnTo>
                    <a:pt x="780122" y="276656"/>
                  </a:lnTo>
                  <a:lnTo>
                    <a:pt x="781697" y="284441"/>
                  </a:lnTo>
                  <a:lnTo>
                    <a:pt x="785990" y="290804"/>
                  </a:lnTo>
                  <a:lnTo>
                    <a:pt x="792340" y="295084"/>
                  </a:lnTo>
                  <a:lnTo>
                    <a:pt x="800125" y="296659"/>
                  </a:lnTo>
                  <a:lnTo>
                    <a:pt x="807923" y="295084"/>
                  </a:lnTo>
                  <a:lnTo>
                    <a:pt x="814273" y="290804"/>
                  </a:lnTo>
                  <a:lnTo>
                    <a:pt x="818565" y="284441"/>
                  </a:lnTo>
                  <a:lnTo>
                    <a:pt x="820127" y="276656"/>
                  </a:lnTo>
                  <a:close/>
                </a:path>
                <a:path w="1080770" h="1066800">
                  <a:moveTo>
                    <a:pt x="820127" y="20002"/>
                  </a:moveTo>
                  <a:lnTo>
                    <a:pt x="818565" y="12204"/>
                  </a:lnTo>
                  <a:lnTo>
                    <a:pt x="814273" y="5854"/>
                  </a:lnTo>
                  <a:lnTo>
                    <a:pt x="807923" y="1562"/>
                  </a:lnTo>
                  <a:lnTo>
                    <a:pt x="800125" y="0"/>
                  </a:lnTo>
                  <a:lnTo>
                    <a:pt x="792340" y="1562"/>
                  </a:lnTo>
                  <a:lnTo>
                    <a:pt x="785990" y="5854"/>
                  </a:lnTo>
                  <a:lnTo>
                    <a:pt x="781697" y="12204"/>
                  </a:lnTo>
                  <a:lnTo>
                    <a:pt x="780122" y="20002"/>
                  </a:lnTo>
                  <a:lnTo>
                    <a:pt x="781697" y="27787"/>
                  </a:lnTo>
                  <a:lnTo>
                    <a:pt x="785990" y="34137"/>
                  </a:lnTo>
                  <a:lnTo>
                    <a:pt x="792340" y="38430"/>
                  </a:lnTo>
                  <a:lnTo>
                    <a:pt x="800125" y="40005"/>
                  </a:lnTo>
                  <a:lnTo>
                    <a:pt x="807923" y="38430"/>
                  </a:lnTo>
                  <a:lnTo>
                    <a:pt x="814273" y="34137"/>
                  </a:lnTo>
                  <a:lnTo>
                    <a:pt x="818565" y="27787"/>
                  </a:lnTo>
                  <a:lnTo>
                    <a:pt x="820127" y="20002"/>
                  </a:lnTo>
                  <a:close/>
                </a:path>
                <a:path w="1080770" h="1066800">
                  <a:moveTo>
                    <a:pt x="1080173" y="1046632"/>
                  </a:moveTo>
                  <a:lnTo>
                    <a:pt x="1078598" y="1038847"/>
                  </a:lnTo>
                  <a:lnTo>
                    <a:pt x="1074318" y="1032497"/>
                  </a:lnTo>
                  <a:lnTo>
                    <a:pt x="1067955" y="1028204"/>
                  </a:lnTo>
                  <a:lnTo>
                    <a:pt x="1060170" y="1026629"/>
                  </a:lnTo>
                  <a:lnTo>
                    <a:pt x="1052385" y="1028204"/>
                  </a:lnTo>
                  <a:lnTo>
                    <a:pt x="1046022" y="1032497"/>
                  </a:lnTo>
                  <a:lnTo>
                    <a:pt x="1041742" y="1038847"/>
                  </a:lnTo>
                  <a:lnTo>
                    <a:pt x="1040168" y="1046632"/>
                  </a:lnTo>
                  <a:lnTo>
                    <a:pt x="1041742" y="1054430"/>
                  </a:lnTo>
                  <a:lnTo>
                    <a:pt x="1046022" y="1060780"/>
                  </a:lnTo>
                  <a:lnTo>
                    <a:pt x="1052385" y="1065072"/>
                  </a:lnTo>
                  <a:lnTo>
                    <a:pt x="1060170" y="1066634"/>
                  </a:lnTo>
                  <a:lnTo>
                    <a:pt x="1067955" y="1065072"/>
                  </a:lnTo>
                  <a:lnTo>
                    <a:pt x="1074318" y="1060780"/>
                  </a:lnTo>
                  <a:lnTo>
                    <a:pt x="1078598" y="1054430"/>
                  </a:lnTo>
                  <a:lnTo>
                    <a:pt x="1080173" y="1046632"/>
                  </a:lnTo>
                  <a:close/>
                </a:path>
                <a:path w="1080770" h="1066800">
                  <a:moveTo>
                    <a:pt x="1080173" y="789978"/>
                  </a:moveTo>
                  <a:lnTo>
                    <a:pt x="1078598" y="782193"/>
                  </a:lnTo>
                  <a:lnTo>
                    <a:pt x="1074318" y="775830"/>
                  </a:lnTo>
                  <a:lnTo>
                    <a:pt x="1067955" y="771550"/>
                  </a:lnTo>
                  <a:lnTo>
                    <a:pt x="1060170" y="769975"/>
                  </a:lnTo>
                  <a:lnTo>
                    <a:pt x="1052385" y="771550"/>
                  </a:lnTo>
                  <a:lnTo>
                    <a:pt x="1046022" y="775830"/>
                  </a:lnTo>
                  <a:lnTo>
                    <a:pt x="1041742" y="782193"/>
                  </a:lnTo>
                  <a:lnTo>
                    <a:pt x="1040168" y="789978"/>
                  </a:lnTo>
                  <a:lnTo>
                    <a:pt x="1041742" y="797763"/>
                  </a:lnTo>
                  <a:lnTo>
                    <a:pt x="1046022" y="804125"/>
                  </a:lnTo>
                  <a:lnTo>
                    <a:pt x="1052385" y="808405"/>
                  </a:lnTo>
                  <a:lnTo>
                    <a:pt x="1060170" y="809980"/>
                  </a:lnTo>
                  <a:lnTo>
                    <a:pt x="1067955" y="808405"/>
                  </a:lnTo>
                  <a:lnTo>
                    <a:pt x="1074318" y="804125"/>
                  </a:lnTo>
                  <a:lnTo>
                    <a:pt x="1078598" y="797763"/>
                  </a:lnTo>
                  <a:lnTo>
                    <a:pt x="1080173" y="789978"/>
                  </a:lnTo>
                  <a:close/>
                </a:path>
                <a:path w="1080770" h="1066800">
                  <a:moveTo>
                    <a:pt x="1080173" y="533311"/>
                  </a:moveTo>
                  <a:lnTo>
                    <a:pt x="1078598" y="525526"/>
                  </a:lnTo>
                  <a:lnTo>
                    <a:pt x="1074318" y="519176"/>
                  </a:lnTo>
                  <a:lnTo>
                    <a:pt x="1067955" y="514883"/>
                  </a:lnTo>
                  <a:lnTo>
                    <a:pt x="1060170" y="513308"/>
                  </a:lnTo>
                  <a:lnTo>
                    <a:pt x="1052385" y="514883"/>
                  </a:lnTo>
                  <a:lnTo>
                    <a:pt x="1046022" y="519176"/>
                  </a:lnTo>
                  <a:lnTo>
                    <a:pt x="1041742" y="525526"/>
                  </a:lnTo>
                  <a:lnTo>
                    <a:pt x="1040168" y="533311"/>
                  </a:lnTo>
                  <a:lnTo>
                    <a:pt x="1041742" y="541108"/>
                  </a:lnTo>
                  <a:lnTo>
                    <a:pt x="1046022" y="547458"/>
                  </a:lnTo>
                  <a:lnTo>
                    <a:pt x="1052385" y="551751"/>
                  </a:lnTo>
                  <a:lnTo>
                    <a:pt x="1060170" y="553313"/>
                  </a:lnTo>
                  <a:lnTo>
                    <a:pt x="1067955" y="551751"/>
                  </a:lnTo>
                  <a:lnTo>
                    <a:pt x="1074318" y="547458"/>
                  </a:lnTo>
                  <a:lnTo>
                    <a:pt x="1078598" y="541108"/>
                  </a:lnTo>
                  <a:lnTo>
                    <a:pt x="1080173" y="533311"/>
                  </a:lnTo>
                  <a:close/>
                </a:path>
                <a:path w="1080770" h="1066800">
                  <a:moveTo>
                    <a:pt x="1080173" y="276656"/>
                  </a:moveTo>
                  <a:lnTo>
                    <a:pt x="1078598" y="268871"/>
                  </a:lnTo>
                  <a:lnTo>
                    <a:pt x="1074318" y="262509"/>
                  </a:lnTo>
                  <a:lnTo>
                    <a:pt x="1067955" y="258229"/>
                  </a:lnTo>
                  <a:lnTo>
                    <a:pt x="1060170" y="256654"/>
                  </a:lnTo>
                  <a:lnTo>
                    <a:pt x="1052385" y="258229"/>
                  </a:lnTo>
                  <a:lnTo>
                    <a:pt x="1046022" y="262509"/>
                  </a:lnTo>
                  <a:lnTo>
                    <a:pt x="1041742" y="268871"/>
                  </a:lnTo>
                  <a:lnTo>
                    <a:pt x="1040168" y="276656"/>
                  </a:lnTo>
                  <a:lnTo>
                    <a:pt x="1041742" y="284441"/>
                  </a:lnTo>
                  <a:lnTo>
                    <a:pt x="1046022" y="290804"/>
                  </a:lnTo>
                  <a:lnTo>
                    <a:pt x="1052385" y="295084"/>
                  </a:lnTo>
                  <a:lnTo>
                    <a:pt x="1060170" y="296659"/>
                  </a:lnTo>
                  <a:lnTo>
                    <a:pt x="1067955" y="295084"/>
                  </a:lnTo>
                  <a:lnTo>
                    <a:pt x="1074318" y="290804"/>
                  </a:lnTo>
                  <a:lnTo>
                    <a:pt x="1078598" y="284441"/>
                  </a:lnTo>
                  <a:lnTo>
                    <a:pt x="1080173" y="276656"/>
                  </a:lnTo>
                  <a:close/>
                </a:path>
                <a:path w="1080770" h="1066800">
                  <a:moveTo>
                    <a:pt x="1080173" y="20002"/>
                  </a:moveTo>
                  <a:lnTo>
                    <a:pt x="1078598" y="12204"/>
                  </a:lnTo>
                  <a:lnTo>
                    <a:pt x="1074318" y="5854"/>
                  </a:lnTo>
                  <a:lnTo>
                    <a:pt x="1067955" y="1562"/>
                  </a:lnTo>
                  <a:lnTo>
                    <a:pt x="1060170" y="0"/>
                  </a:lnTo>
                  <a:lnTo>
                    <a:pt x="1052385" y="1562"/>
                  </a:lnTo>
                  <a:lnTo>
                    <a:pt x="1046022" y="5854"/>
                  </a:lnTo>
                  <a:lnTo>
                    <a:pt x="1041742" y="12204"/>
                  </a:lnTo>
                  <a:lnTo>
                    <a:pt x="1040168" y="20002"/>
                  </a:lnTo>
                  <a:lnTo>
                    <a:pt x="1041742" y="27787"/>
                  </a:lnTo>
                  <a:lnTo>
                    <a:pt x="1046022" y="34137"/>
                  </a:lnTo>
                  <a:lnTo>
                    <a:pt x="1052385" y="38430"/>
                  </a:lnTo>
                  <a:lnTo>
                    <a:pt x="1060170" y="40005"/>
                  </a:lnTo>
                  <a:lnTo>
                    <a:pt x="1067955" y="38430"/>
                  </a:lnTo>
                  <a:lnTo>
                    <a:pt x="1074318" y="34137"/>
                  </a:lnTo>
                  <a:lnTo>
                    <a:pt x="1078598" y="27787"/>
                  </a:lnTo>
                  <a:lnTo>
                    <a:pt x="1080173" y="200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3746" y="2323040"/>
              <a:ext cx="4664710" cy="695325"/>
            </a:xfrm>
            <a:custGeom>
              <a:avLst/>
              <a:gdLst/>
              <a:ahLst/>
              <a:cxnLst/>
              <a:rect l="l" t="t" r="r" b="b"/>
              <a:pathLst>
                <a:path w="4664710" h="695325">
                  <a:moveTo>
                    <a:pt x="326948" y="0"/>
                  </a:moveTo>
                  <a:lnTo>
                    <a:pt x="137931" y="5108"/>
                  </a:lnTo>
                  <a:lnTo>
                    <a:pt x="40868" y="40868"/>
                  </a:lnTo>
                  <a:lnTo>
                    <a:pt x="5108" y="137931"/>
                  </a:lnTo>
                  <a:lnTo>
                    <a:pt x="0" y="326948"/>
                  </a:lnTo>
                  <a:lnTo>
                    <a:pt x="0" y="368160"/>
                  </a:lnTo>
                  <a:lnTo>
                    <a:pt x="5108" y="557170"/>
                  </a:lnTo>
                  <a:lnTo>
                    <a:pt x="40868" y="654229"/>
                  </a:lnTo>
                  <a:lnTo>
                    <a:pt x="137931" y="689988"/>
                  </a:lnTo>
                  <a:lnTo>
                    <a:pt x="326948" y="695096"/>
                  </a:lnTo>
                  <a:lnTo>
                    <a:pt x="4337367" y="695096"/>
                  </a:lnTo>
                  <a:lnTo>
                    <a:pt x="4526384" y="689988"/>
                  </a:lnTo>
                  <a:lnTo>
                    <a:pt x="4623447" y="654229"/>
                  </a:lnTo>
                  <a:lnTo>
                    <a:pt x="4659207" y="557170"/>
                  </a:lnTo>
                  <a:lnTo>
                    <a:pt x="4664316" y="368160"/>
                  </a:lnTo>
                  <a:lnTo>
                    <a:pt x="4664316" y="326948"/>
                  </a:lnTo>
                  <a:lnTo>
                    <a:pt x="4659207" y="137931"/>
                  </a:lnTo>
                  <a:lnTo>
                    <a:pt x="4623447" y="40868"/>
                  </a:lnTo>
                  <a:lnTo>
                    <a:pt x="4526384" y="5108"/>
                  </a:lnTo>
                  <a:lnTo>
                    <a:pt x="4337367" y="0"/>
                  </a:lnTo>
                  <a:lnTo>
                    <a:pt x="326948" y="0"/>
                  </a:lnTo>
                  <a:close/>
                </a:path>
              </a:pathLst>
            </a:custGeom>
            <a:ln w="10299">
              <a:solidFill>
                <a:srgbClr val="1F2A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9662" y="2323040"/>
              <a:ext cx="4664710" cy="695325"/>
            </a:xfrm>
            <a:custGeom>
              <a:avLst/>
              <a:gdLst/>
              <a:ahLst/>
              <a:cxnLst/>
              <a:rect l="l" t="t" r="r" b="b"/>
              <a:pathLst>
                <a:path w="4664709" h="695325">
                  <a:moveTo>
                    <a:pt x="326948" y="0"/>
                  </a:moveTo>
                  <a:lnTo>
                    <a:pt x="137931" y="5108"/>
                  </a:lnTo>
                  <a:lnTo>
                    <a:pt x="40868" y="40868"/>
                  </a:lnTo>
                  <a:lnTo>
                    <a:pt x="5108" y="137931"/>
                  </a:lnTo>
                  <a:lnTo>
                    <a:pt x="0" y="326948"/>
                  </a:lnTo>
                  <a:lnTo>
                    <a:pt x="0" y="368160"/>
                  </a:lnTo>
                  <a:lnTo>
                    <a:pt x="5108" y="557170"/>
                  </a:lnTo>
                  <a:lnTo>
                    <a:pt x="40868" y="654229"/>
                  </a:lnTo>
                  <a:lnTo>
                    <a:pt x="137931" y="689988"/>
                  </a:lnTo>
                  <a:lnTo>
                    <a:pt x="326948" y="695096"/>
                  </a:lnTo>
                  <a:lnTo>
                    <a:pt x="4337367" y="695096"/>
                  </a:lnTo>
                  <a:lnTo>
                    <a:pt x="4526384" y="689988"/>
                  </a:lnTo>
                  <a:lnTo>
                    <a:pt x="4623447" y="654229"/>
                  </a:lnTo>
                  <a:lnTo>
                    <a:pt x="4659207" y="557170"/>
                  </a:lnTo>
                  <a:lnTo>
                    <a:pt x="4664316" y="368160"/>
                  </a:lnTo>
                  <a:lnTo>
                    <a:pt x="4664316" y="326948"/>
                  </a:lnTo>
                  <a:lnTo>
                    <a:pt x="4659207" y="137931"/>
                  </a:lnTo>
                  <a:lnTo>
                    <a:pt x="4623447" y="40868"/>
                  </a:lnTo>
                  <a:lnTo>
                    <a:pt x="4526384" y="5108"/>
                  </a:lnTo>
                  <a:lnTo>
                    <a:pt x="4337367" y="0"/>
                  </a:lnTo>
                  <a:lnTo>
                    <a:pt x="326948" y="0"/>
                  </a:lnTo>
                  <a:close/>
                </a:path>
              </a:pathLst>
            </a:custGeom>
            <a:ln w="10299">
              <a:solidFill>
                <a:srgbClr val="1F2A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1317" y="2443312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59" h="454660">
                  <a:moveTo>
                    <a:pt x="227279" y="0"/>
                  </a:moveTo>
                  <a:lnTo>
                    <a:pt x="181473" y="4617"/>
                  </a:lnTo>
                  <a:lnTo>
                    <a:pt x="138810" y="17861"/>
                  </a:lnTo>
                  <a:lnTo>
                    <a:pt x="100203" y="38818"/>
                  </a:lnTo>
                  <a:lnTo>
                    <a:pt x="66567" y="66571"/>
                  </a:lnTo>
                  <a:lnTo>
                    <a:pt x="38814" y="100209"/>
                  </a:lnTo>
                  <a:lnTo>
                    <a:pt x="17860" y="138815"/>
                  </a:lnTo>
                  <a:lnTo>
                    <a:pt x="4617" y="181477"/>
                  </a:lnTo>
                  <a:lnTo>
                    <a:pt x="0" y="227279"/>
                  </a:lnTo>
                  <a:lnTo>
                    <a:pt x="4617" y="273085"/>
                  </a:lnTo>
                  <a:lnTo>
                    <a:pt x="17860" y="315748"/>
                  </a:lnTo>
                  <a:lnTo>
                    <a:pt x="38814" y="354354"/>
                  </a:lnTo>
                  <a:lnTo>
                    <a:pt x="66567" y="387991"/>
                  </a:lnTo>
                  <a:lnTo>
                    <a:pt x="100203" y="415743"/>
                  </a:lnTo>
                  <a:lnTo>
                    <a:pt x="138810" y="436698"/>
                  </a:lnTo>
                  <a:lnTo>
                    <a:pt x="181473" y="449941"/>
                  </a:lnTo>
                  <a:lnTo>
                    <a:pt x="227279" y="454558"/>
                  </a:lnTo>
                  <a:lnTo>
                    <a:pt x="273085" y="449941"/>
                  </a:lnTo>
                  <a:lnTo>
                    <a:pt x="315748" y="436698"/>
                  </a:lnTo>
                  <a:lnTo>
                    <a:pt x="354354" y="415743"/>
                  </a:lnTo>
                  <a:lnTo>
                    <a:pt x="387991" y="387991"/>
                  </a:lnTo>
                  <a:lnTo>
                    <a:pt x="415743" y="354354"/>
                  </a:lnTo>
                  <a:lnTo>
                    <a:pt x="436698" y="315748"/>
                  </a:lnTo>
                  <a:lnTo>
                    <a:pt x="449941" y="273085"/>
                  </a:lnTo>
                  <a:lnTo>
                    <a:pt x="454558" y="227279"/>
                  </a:lnTo>
                  <a:lnTo>
                    <a:pt x="449941" y="181477"/>
                  </a:lnTo>
                  <a:lnTo>
                    <a:pt x="436698" y="138815"/>
                  </a:lnTo>
                  <a:lnTo>
                    <a:pt x="415743" y="100209"/>
                  </a:lnTo>
                  <a:lnTo>
                    <a:pt x="387991" y="66571"/>
                  </a:lnTo>
                  <a:lnTo>
                    <a:pt x="354354" y="38818"/>
                  </a:lnTo>
                  <a:lnTo>
                    <a:pt x="315748" y="17861"/>
                  </a:lnTo>
                  <a:lnTo>
                    <a:pt x="273085" y="4617"/>
                  </a:lnTo>
                  <a:lnTo>
                    <a:pt x="227279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867" y="2531221"/>
              <a:ext cx="273928" cy="27728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01317" y="4025079"/>
            <a:ext cx="4902200" cy="705485"/>
            <a:chOff x="401317" y="4025079"/>
            <a:chExt cx="4902200" cy="705485"/>
          </a:xfrm>
        </p:grpSpPr>
        <p:sp>
          <p:nvSpPr>
            <p:cNvPr id="21" name="object 21"/>
            <p:cNvSpPr/>
            <p:nvPr/>
          </p:nvSpPr>
          <p:spPr>
            <a:xfrm>
              <a:off x="633746" y="4030229"/>
              <a:ext cx="4664710" cy="695325"/>
            </a:xfrm>
            <a:custGeom>
              <a:avLst/>
              <a:gdLst/>
              <a:ahLst/>
              <a:cxnLst/>
              <a:rect l="l" t="t" r="r" b="b"/>
              <a:pathLst>
                <a:path w="4664710" h="695325">
                  <a:moveTo>
                    <a:pt x="326948" y="0"/>
                  </a:moveTo>
                  <a:lnTo>
                    <a:pt x="137931" y="5108"/>
                  </a:lnTo>
                  <a:lnTo>
                    <a:pt x="40868" y="40868"/>
                  </a:lnTo>
                  <a:lnTo>
                    <a:pt x="5108" y="137931"/>
                  </a:lnTo>
                  <a:lnTo>
                    <a:pt x="0" y="326948"/>
                  </a:lnTo>
                  <a:lnTo>
                    <a:pt x="0" y="368160"/>
                  </a:lnTo>
                  <a:lnTo>
                    <a:pt x="5108" y="557170"/>
                  </a:lnTo>
                  <a:lnTo>
                    <a:pt x="40868" y="654229"/>
                  </a:lnTo>
                  <a:lnTo>
                    <a:pt x="137931" y="689988"/>
                  </a:lnTo>
                  <a:lnTo>
                    <a:pt x="326948" y="695096"/>
                  </a:lnTo>
                  <a:lnTo>
                    <a:pt x="4337367" y="695096"/>
                  </a:lnTo>
                  <a:lnTo>
                    <a:pt x="4526384" y="689988"/>
                  </a:lnTo>
                  <a:lnTo>
                    <a:pt x="4623447" y="654229"/>
                  </a:lnTo>
                  <a:lnTo>
                    <a:pt x="4659207" y="557170"/>
                  </a:lnTo>
                  <a:lnTo>
                    <a:pt x="4664316" y="368160"/>
                  </a:lnTo>
                  <a:lnTo>
                    <a:pt x="4664316" y="326948"/>
                  </a:lnTo>
                  <a:lnTo>
                    <a:pt x="4659207" y="137931"/>
                  </a:lnTo>
                  <a:lnTo>
                    <a:pt x="4623447" y="40868"/>
                  </a:lnTo>
                  <a:lnTo>
                    <a:pt x="4526384" y="5108"/>
                  </a:lnTo>
                  <a:lnTo>
                    <a:pt x="4337367" y="0"/>
                  </a:lnTo>
                  <a:lnTo>
                    <a:pt x="326948" y="0"/>
                  </a:lnTo>
                  <a:close/>
                </a:path>
              </a:pathLst>
            </a:custGeom>
            <a:ln w="10299">
              <a:solidFill>
                <a:srgbClr val="1F2A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1317" y="4150500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59" h="454660">
                  <a:moveTo>
                    <a:pt x="227279" y="0"/>
                  </a:moveTo>
                  <a:lnTo>
                    <a:pt x="181473" y="4617"/>
                  </a:lnTo>
                  <a:lnTo>
                    <a:pt x="138810" y="17861"/>
                  </a:lnTo>
                  <a:lnTo>
                    <a:pt x="100203" y="38818"/>
                  </a:lnTo>
                  <a:lnTo>
                    <a:pt x="66567" y="66571"/>
                  </a:lnTo>
                  <a:lnTo>
                    <a:pt x="38814" y="100209"/>
                  </a:lnTo>
                  <a:lnTo>
                    <a:pt x="17860" y="138815"/>
                  </a:lnTo>
                  <a:lnTo>
                    <a:pt x="4617" y="181477"/>
                  </a:lnTo>
                  <a:lnTo>
                    <a:pt x="0" y="227279"/>
                  </a:lnTo>
                  <a:lnTo>
                    <a:pt x="4617" y="273085"/>
                  </a:lnTo>
                  <a:lnTo>
                    <a:pt x="17860" y="315748"/>
                  </a:lnTo>
                  <a:lnTo>
                    <a:pt x="38814" y="354354"/>
                  </a:lnTo>
                  <a:lnTo>
                    <a:pt x="66567" y="387991"/>
                  </a:lnTo>
                  <a:lnTo>
                    <a:pt x="100203" y="415743"/>
                  </a:lnTo>
                  <a:lnTo>
                    <a:pt x="138810" y="436698"/>
                  </a:lnTo>
                  <a:lnTo>
                    <a:pt x="181473" y="449941"/>
                  </a:lnTo>
                  <a:lnTo>
                    <a:pt x="227279" y="454558"/>
                  </a:lnTo>
                  <a:lnTo>
                    <a:pt x="273085" y="449941"/>
                  </a:lnTo>
                  <a:lnTo>
                    <a:pt x="315748" y="436698"/>
                  </a:lnTo>
                  <a:lnTo>
                    <a:pt x="354354" y="415743"/>
                  </a:lnTo>
                  <a:lnTo>
                    <a:pt x="387991" y="387991"/>
                  </a:lnTo>
                  <a:lnTo>
                    <a:pt x="415743" y="354354"/>
                  </a:lnTo>
                  <a:lnTo>
                    <a:pt x="436698" y="315748"/>
                  </a:lnTo>
                  <a:lnTo>
                    <a:pt x="449941" y="273085"/>
                  </a:lnTo>
                  <a:lnTo>
                    <a:pt x="454558" y="227279"/>
                  </a:lnTo>
                  <a:lnTo>
                    <a:pt x="449941" y="181477"/>
                  </a:lnTo>
                  <a:lnTo>
                    <a:pt x="436698" y="138815"/>
                  </a:lnTo>
                  <a:lnTo>
                    <a:pt x="415743" y="100209"/>
                  </a:lnTo>
                  <a:lnTo>
                    <a:pt x="387991" y="66571"/>
                  </a:lnTo>
                  <a:lnTo>
                    <a:pt x="354354" y="38818"/>
                  </a:lnTo>
                  <a:lnTo>
                    <a:pt x="315748" y="17861"/>
                  </a:lnTo>
                  <a:lnTo>
                    <a:pt x="273085" y="4617"/>
                  </a:lnTo>
                  <a:lnTo>
                    <a:pt x="227279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3760" y="4412311"/>
              <a:ext cx="308610" cy="116839"/>
            </a:xfrm>
            <a:custGeom>
              <a:avLst/>
              <a:gdLst/>
              <a:ahLst/>
              <a:cxnLst/>
              <a:rect l="l" t="t" r="r" b="b"/>
              <a:pathLst>
                <a:path w="308609" h="116839">
                  <a:moveTo>
                    <a:pt x="280038" y="0"/>
                  </a:moveTo>
                  <a:lnTo>
                    <a:pt x="211048" y="41330"/>
                  </a:lnTo>
                  <a:lnTo>
                    <a:pt x="206171" y="47299"/>
                  </a:lnTo>
                  <a:lnTo>
                    <a:pt x="206641" y="49331"/>
                  </a:lnTo>
                  <a:lnTo>
                    <a:pt x="207987" y="50931"/>
                  </a:lnTo>
                  <a:lnTo>
                    <a:pt x="209842" y="51630"/>
                  </a:lnTo>
                  <a:lnTo>
                    <a:pt x="213690" y="49712"/>
                  </a:lnTo>
                  <a:lnTo>
                    <a:pt x="216649" y="47896"/>
                  </a:lnTo>
                  <a:lnTo>
                    <a:pt x="265010" y="13530"/>
                  </a:lnTo>
                  <a:lnTo>
                    <a:pt x="272774" y="9780"/>
                  </a:lnTo>
                  <a:lnTo>
                    <a:pt x="280320" y="9077"/>
                  </a:lnTo>
                  <a:lnTo>
                    <a:pt x="287581" y="11296"/>
                  </a:lnTo>
                  <a:lnTo>
                    <a:pt x="294487" y="16311"/>
                  </a:lnTo>
                  <a:lnTo>
                    <a:pt x="300545" y="21861"/>
                  </a:lnTo>
                  <a:lnTo>
                    <a:pt x="269337" y="44067"/>
                  </a:lnTo>
                  <a:lnTo>
                    <a:pt x="196608" y="96562"/>
                  </a:lnTo>
                  <a:lnTo>
                    <a:pt x="188831" y="101485"/>
                  </a:lnTo>
                  <a:lnTo>
                    <a:pt x="180617" y="105132"/>
                  </a:lnTo>
                  <a:lnTo>
                    <a:pt x="171868" y="107192"/>
                  </a:lnTo>
                  <a:lnTo>
                    <a:pt x="162483" y="107357"/>
                  </a:lnTo>
                  <a:lnTo>
                    <a:pt x="155638" y="106456"/>
                  </a:lnTo>
                  <a:lnTo>
                    <a:pt x="148755" y="105846"/>
                  </a:lnTo>
                  <a:lnTo>
                    <a:pt x="51422" y="87850"/>
                  </a:lnTo>
                  <a:lnTo>
                    <a:pt x="12141" y="79849"/>
                  </a:lnTo>
                  <a:lnTo>
                    <a:pt x="11582" y="77804"/>
                  </a:lnTo>
                  <a:lnTo>
                    <a:pt x="25558" y="51281"/>
                  </a:lnTo>
                  <a:lnTo>
                    <a:pt x="29971" y="44124"/>
                  </a:lnTo>
                  <a:lnTo>
                    <a:pt x="44086" y="28463"/>
                  </a:lnTo>
                  <a:lnTo>
                    <a:pt x="60847" y="18581"/>
                  </a:lnTo>
                  <a:lnTo>
                    <a:pt x="79744" y="14038"/>
                  </a:lnTo>
                  <a:lnTo>
                    <a:pt x="100266" y="14393"/>
                  </a:lnTo>
                  <a:lnTo>
                    <a:pt x="175425" y="30624"/>
                  </a:lnTo>
                  <a:lnTo>
                    <a:pt x="191261" y="43476"/>
                  </a:lnTo>
                  <a:lnTo>
                    <a:pt x="189801" y="55249"/>
                  </a:lnTo>
                  <a:lnTo>
                    <a:pt x="134645" y="52620"/>
                  </a:lnTo>
                  <a:lnTo>
                    <a:pt x="127850" y="51287"/>
                  </a:lnTo>
                  <a:lnTo>
                    <a:pt x="163918" y="68165"/>
                  </a:lnTo>
                  <a:lnTo>
                    <a:pt x="199565" y="47534"/>
                  </a:lnTo>
                  <a:lnTo>
                    <a:pt x="156416" y="17089"/>
                  </a:lnTo>
                  <a:lnTo>
                    <a:pt x="108851" y="6862"/>
                  </a:lnTo>
                  <a:lnTo>
                    <a:pt x="57527" y="10918"/>
                  </a:lnTo>
                  <a:lnTo>
                    <a:pt x="17305" y="46877"/>
                  </a:lnTo>
                  <a:lnTo>
                    <a:pt x="0" y="85742"/>
                  </a:lnTo>
                  <a:lnTo>
                    <a:pt x="3619" y="87660"/>
                  </a:lnTo>
                  <a:lnTo>
                    <a:pt x="154444" y="115422"/>
                  </a:lnTo>
                  <a:lnTo>
                    <a:pt x="166347" y="116465"/>
                  </a:lnTo>
                  <a:lnTo>
                    <a:pt x="177657" y="115079"/>
                  </a:lnTo>
                  <a:lnTo>
                    <a:pt x="299961" y="32618"/>
                  </a:lnTo>
                  <a:lnTo>
                    <a:pt x="308189" y="21350"/>
                  </a:lnTo>
                  <a:lnTo>
                    <a:pt x="306438" y="15691"/>
                  </a:lnTo>
                  <a:lnTo>
                    <a:pt x="300710" y="9758"/>
                  </a:lnTo>
                  <a:lnTo>
                    <a:pt x="290163" y="2893"/>
                  </a:lnTo>
                  <a:lnTo>
                    <a:pt x="2800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737" y="4226798"/>
              <a:ext cx="181074" cy="186527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5533959" y="4214159"/>
            <a:ext cx="4902200" cy="705485"/>
            <a:chOff x="5533959" y="4214159"/>
            <a:chExt cx="4902200" cy="705485"/>
          </a:xfrm>
        </p:grpSpPr>
        <p:sp>
          <p:nvSpPr>
            <p:cNvPr id="26" name="object 26"/>
            <p:cNvSpPr/>
            <p:nvPr/>
          </p:nvSpPr>
          <p:spPr>
            <a:xfrm>
              <a:off x="5766388" y="4219309"/>
              <a:ext cx="4664710" cy="695325"/>
            </a:xfrm>
            <a:custGeom>
              <a:avLst/>
              <a:gdLst/>
              <a:ahLst/>
              <a:cxnLst/>
              <a:rect l="l" t="t" r="r" b="b"/>
              <a:pathLst>
                <a:path w="4664709" h="695325">
                  <a:moveTo>
                    <a:pt x="326948" y="0"/>
                  </a:moveTo>
                  <a:lnTo>
                    <a:pt x="137931" y="5108"/>
                  </a:lnTo>
                  <a:lnTo>
                    <a:pt x="40868" y="40868"/>
                  </a:lnTo>
                  <a:lnTo>
                    <a:pt x="5108" y="137931"/>
                  </a:lnTo>
                  <a:lnTo>
                    <a:pt x="0" y="326948"/>
                  </a:lnTo>
                  <a:lnTo>
                    <a:pt x="0" y="368160"/>
                  </a:lnTo>
                  <a:lnTo>
                    <a:pt x="5108" y="557170"/>
                  </a:lnTo>
                  <a:lnTo>
                    <a:pt x="40868" y="654229"/>
                  </a:lnTo>
                  <a:lnTo>
                    <a:pt x="137931" y="689988"/>
                  </a:lnTo>
                  <a:lnTo>
                    <a:pt x="326948" y="695096"/>
                  </a:lnTo>
                  <a:lnTo>
                    <a:pt x="4337367" y="695096"/>
                  </a:lnTo>
                  <a:lnTo>
                    <a:pt x="4526384" y="689988"/>
                  </a:lnTo>
                  <a:lnTo>
                    <a:pt x="4623447" y="654229"/>
                  </a:lnTo>
                  <a:lnTo>
                    <a:pt x="4659207" y="557170"/>
                  </a:lnTo>
                  <a:lnTo>
                    <a:pt x="4664316" y="368160"/>
                  </a:lnTo>
                  <a:lnTo>
                    <a:pt x="4664316" y="326948"/>
                  </a:lnTo>
                  <a:lnTo>
                    <a:pt x="4659207" y="137931"/>
                  </a:lnTo>
                  <a:lnTo>
                    <a:pt x="4623447" y="40868"/>
                  </a:lnTo>
                  <a:lnTo>
                    <a:pt x="4526384" y="5108"/>
                  </a:lnTo>
                  <a:lnTo>
                    <a:pt x="4337367" y="0"/>
                  </a:lnTo>
                  <a:lnTo>
                    <a:pt x="326948" y="0"/>
                  </a:lnTo>
                  <a:close/>
                </a:path>
              </a:pathLst>
            </a:custGeom>
            <a:ln w="10299">
              <a:solidFill>
                <a:srgbClr val="1F2A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33959" y="4339581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60" h="454660">
                  <a:moveTo>
                    <a:pt x="227279" y="0"/>
                  </a:moveTo>
                  <a:lnTo>
                    <a:pt x="181473" y="4617"/>
                  </a:lnTo>
                  <a:lnTo>
                    <a:pt x="138810" y="17861"/>
                  </a:lnTo>
                  <a:lnTo>
                    <a:pt x="100203" y="38818"/>
                  </a:lnTo>
                  <a:lnTo>
                    <a:pt x="66567" y="66571"/>
                  </a:lnTo>
                  <a:lnTo>
                    <a:pt x="38814" y="100209"/>
                  </a:lnTo>
                  <a:lnTo>
                    <a:pt x="17860" y="138815"/>
                  </a:lnTo>
                  <a:lnTo>
                    <a:pt x="4617" y="181477"/>
                  </a:lnTo>
                  <a:lnTo>
                    <a:pt x="0" y="227279"/>
                  </a:lnTo>
                  <a:lnTo>
                    <a:pt x="4617" y="273085"/>
                  </a:lnTo>
                  <a:lnTo>
                    <a:pt x="17860" y="315748"/>
                  </a:lnTo>
                  <a:lnTo>
                    <a:pt x="38814" y="354354"/>
                  </a:lnTo>
                  <a:lnTo>
                    <a:pt x="66567" y="387991"/>
                  </a:lnTo>
                  <a:lnTo>
                    <a:pt x="100203" y="415743"/>
                  </a:lnTo>
                  <a:lnTo>
                    <a:pt x="138810" y="436698"/>
                  </a:lnTo>
                  <a:lnTo>
                    <a:pt x="181473" y="449941"/>
                  </a:lnTo>
                  <a:lnTo>
                    <a:pt x="227279" y="454558"/>
                  </a:lnTo>
                  <a:lnTo>
                    <a:pt x="273085" y="449941"/>
                  </a:lnTo>
                  <a:lnTo>
                    <a:pt x="315748" y="436698"/>
                  </a:lnTo>
                  <a:lnTo>
                    <a:pt x="354354" y="415743"/>
                  </a:lnTo>
                  <a:lnTo>
                    <a:pt x="387991" y="387991"/>
                  </a:lnTo>
                  <a:lnTo>
                    <a:pt x="415743" y="354354"/>
                  </a:lnTo>
                  <a:lnTo>
                    <a:pt x="436698" y="315748"/>
                  </a:lnTo>
                  <a:lnTo>
                    <a:pt x="449941" y="273085"/>
                  </a:lnTo>
                  <a:lnTo>
                    <a:pt x="454558" y="227279"/>
                  </a:lnTo>
                  <a:lnTo>
                    <a:pt x="449941" y="181477"/>
                  </a:lnTo>
                  <a:lnTo>
                    <a:pt x="436698" y="138815"/>
                  </a:lnTo>
                  <a:lnTo>
                    <a:pt x="415743" y="100209"/>
                  </a:lnTo>
                  <a:lnTo>
                    <a:pt x="387991" y="66571"/>
                  </a:lnTo>
                  <a:lnTo>
                    <a:pt x="354354" y="38818"/>
                  </a:lnTo>
                  <a:lnTo>
                    <a:pt x="315748" y="17861"/>
                  </a:lnTo>
                  <a:lnTo>
                    <a:pt x="273085" y="4617"/>
                  </a:lnTo>
                  <a:lnTo>
                    <a:pt x="227279" y="0"/>
                  </a:lnTo>
                  <a:close/>
                </a:path>
              </a:pathLst>
            </a:custGeom>
            <a:solidFill>
              <a:srgbClr val="1F2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18289" y="4392980"/>
              <a:ext cx="286385" cy="309880"/>
            </a:xfrm>
            <a:custGeom>
              <a:avLst/>
              <a:gdLst/>
              <a:ahLst/>
              <a:cxnLst/>
              <a:rect l="l" t="t" r="r" b="b"/>
              <a:pathLst>
                <a:path w="286385" h="309879">
                  <a:moveTo>
                    <a:pt x="36042" y="232130"/>
                  </a:moveTo>
                  <a:lnTo>
                    <a:pt x="35585" y="223812"/>
                  </a:lnTo>
                  <a:lnTo>
                    <a:pt x="29438" y="226187"/>
                  </a:lnTo>
                  <a:lnTo>
                    <a:pt x="21526" y="226225"/>
                  </a:lnTo>
                  <a:lnTo>
                    <a:pt x="15138" y="223735"/>
                  </a:lnTo>
                  <a:lnTo>
                    <a:pt x="14922" y="232549"/>
                  </a:lnTo>
                  <a:lnTo>
                    <a:pt x="21170" y="234518"/>
                  </a:lnTo>
                  <a:lnTo>
                    <a:pt x="25730" y="237083"/>
                  </a:lnTo>
                  <a:lnTo>
                    <a:pt x="29806" y="234442"/>
                  </a:lnTo>
                  <a:lnTo>
                    <a:pt x="36042" y="232130"/>
                  </a:lnTo>
                  <a:close/>
                </a:path>
                <a:path w="286385" h="309879">
                  <a:moveTo>
                    <a:pt x="56210" y="135343"/>
                  </a:moveTo>
                  <a:lnTo>
                    <a:pt x="54508" y="133883"/>
                  </a:lnTo>
                  <a:lnTo>
                    <a:pt x="52857" y="131229"/>
                  </a:lnTo>
                  <a:lnTo>
                    <a:pt x="43370" y="130937"/>
                  </a:lnTo>
                  <a:lnTo>
                    <a:pt x="35623" y="130873"/>
                  </a:lnTo>
                  <a:lnTo>
                    <a:pt x="27876" y="130949"/>
                  </a:lnTo>
                  <a:lnTo>
                    <a:pt x="18453" y="131191"/>
                  </a:lnTo>
                  <a:lnTo>
                    <a:pt x="16852" y="133515"/>
                  </a:lnTo>
                  <a:lnTo>
                    <a:pt x="15214" y="134797"/>
                  </a:lnTo>
                  <a:lnTo>
                    <a:pt x="16929" y="136258"/>
                  </a:lnTo>
                  <a:lnTo>
                    <a:pt x="18516" y="138760"/>
                  </a:lnTo>
                  <a:lnTo>
                    <a:pt x="25463" y="139547"/>
                  </a:lnTo>
                  <a:lnTo>
                    <a:pt x="30657" y="139166"/>
                  </a:lnTo>
                  <a:lnTo>
                    <a:pt x="35826" y="139166"/>
                  </a:lnTo>
                  <a:lnTo>
                    <a:pt x="40995" y="139166"/>
                  </a:lnTo>
                  <a:lnTo>
                    <a:pt x="46177" y="139484"/>
                  </a:lnTo>
                  <a:lnTo>
                    <a:pt x="53035" y="138823"/>
                  </a:lnTo>
                  <a:lnTo>
                    <a:pt x="54584" y="136613"/>
                  </a:lnTo>
                  <a:lnTo>
                    <a:pt x="56210" y="135343"/>
                  </a:lnTo>
                  <a:close/>
                </a:path>
                <a:path w="286385" h="309879">
                  <a:moveTo>
                    <a:pt x="83667" y="68795"/>
                  </a:moveTo>
                  <a:lnTo>
                    <a:pt x="83185" y="66179"/>
                  </a:lnTo>
                  <a:lnTo>
                    <a:pt x="83566" y="62763"/>
                  </a:lnTo>
                  <a:lnTo>
                    <a:pt x="77177" y="55880"/>
                  </a:lnTo>
                  <a:lnTo>
                    <a:pt x="72174" y="50800"/>
                  </a:lnTo>
                  <a:lnTo>
                    <a:pt x="60756" y="39624"/>
                  </a:lnTo>
                  <a:lnTo>
                    <a:pt x="59105" y="38862"/>
                  </a:lnTo>
                  <a:lnTo>
                    <a:pt x="57416" y="37731"/>
                  </a:lnTo>
                  <a:lnTo>
                    <a:pt x="56057" y="38938"/>
                  </a:lnTo>
                  <a:lnTo>
                    <a:pt x="54102" y="39865"/>
                  </a:lnTo>
                  <a:lnTo>
                    <a:pt x="53949" y="42672"/>
                  </a:lnTo>
                  <a:lnTo>
                    <a:pt x="78079" y="68389"/>
                  </a:lnTo>
                  <a:lnTo>
                    <a:pt x="81229" y="68211"/>
                  </a:lnTo>
                  <a:lnTo>
                    <a:pt x="83667" y="68795"/>
                  </a:lnTo>
                  <a:close/>
                </a:path>
                <a:path w="286385" h="309879">
                  <a:moveTo>
                    <a:pt x="154800" y="20510"/>
                  </a:moveTo>
                  <a:lnTo>
                    <a:pt x="154736" y="12560"/>
                  </a:lnTo>
                  <a:lnTo>
                    <a:pt x="154495" y="3035"/>
                  </a:lnTo>
                  <a:lnTo>
                    <a:pt x="151892" y="1536"/>
                  </a:lnTo>
                  <a:lnTo>
                    <a:pt x="150469" y="0"/>
                  </a:lnTo>
                  <a:lnTo>
                    <a:pt x="149072" y="1562"/>
                  </a:lnTo>
                  <a:lnTo>
                    <a:pt x="146646" y="3022"/>
                  </a:lnTo>
                  <a:lnTo>
                    <a:pt x="145935" y="9817"/>
                  </a:lnTo>
                  <a:lnTo>
                    <a:pt x="146278" y="15024"/>
                  </a:lnTo>
                  <a:lnTo>
                    <a:pt x="146265" y="20193"/>
                  </a:lnTo>
                  <a:lnTo>
                    <a:pt x="146253" y="25361"/>
                  </a:lnTo>
                  <a:lnTo>
                    <a:pt x="145872" y="30568"/>
                  </a:lnTo>
                  <a:lnTo>
                    <a:pt x="146659" y="37592"/>
                  </a:lnTo>
                  <a:lnTo>
                    <a:pt x="149085" y="39268"/>
                  </a:lnTo>
                  <a:lnTo>
                    <a:pt x="150507" y="41046"/>
                  </a:lnTo>
                  <a:lnTo>
                    <a:pt x="151904" y="39497"/>
                  </a:lnTo>
                  <a:lnTo>
                    <a:pt x="154470" y="37985"/>
                  </a:lnTo>
                  <a:lnTo>
                    <a:pt x="154724" y="28460"/>
                  </a:lnTo>
                  <a:lnTo>
                    <a:pt x="154800" y="20510"/>
                  </a:lnTo>
                  <a:close/>
                </a:path>
                <a:path w="286385" h="309879">
                  <a:moveTo>
                    <a:pt x="241871" y="243382"/>
                  </a:moveTo>
                  <a:lnTo>
                    <a:pt x="241795" y="236982"/>
                  </a:lnTo>
                  <a:lnTo>
                    <a:pt x="239268" y="230149"/>
                  </a:lnTo>
                  <a:lnTo>
                    <a:pt x="238315" y="228866"/>
                  </a:lnTo>
                  <a:lnTo>
                    <a:pt x="235394" y="224917"/>
                  </a:lnTo>
                  <a:lnTo>
                    <a:pt x="235394" y="242862"/>
                  </a:lnTo>
                  <a:lnTo>
                    <a:pt x="197637" y="263994"/>
                  </a:lnTo>
                  <a:lnTo>
                    <a:pt x="156984" y="286613"/>
                  </a:lnTo>
                  <a:lnTo>
                    <a:pt x="134912" y="298665"/>
                  </a:lnTo>
                  <a:lnTo>
                    <a:pt x="131508" y="300507"/>
                  </a:lnTo>
                  <a:lnTo>
                    <a:pt x="125806" y="299935"/>
                  </a:lnTo>
                  <a:lnTo>
                    <a:pt x="121577" y="298627"/>
                  </a:lnTo>
                  <a:lnTo>
                    <a:pt x="111036" y="295186"/>
                  </a:lnTo>
                  <a:lnTo>
                    <a:pt x="84188" y="285813"/>
                  </a:lnTo>
                  <a:lnTo>
                    <a:pt x="79273" y="284124"/>
                  </a:lnTo>
                  <a:lnTo>
                    <a:pt x="72694" y="282054"/>
                  </a:lnTo>
                  <a:lnTo>
                    <a:pt x="51714" y="276047"/>
                  </a:lnTo>
                  <a:lnTo>
                    <a:pt x="51714" y="232105"/>
                  </a:lnTo>
                  <a:lnTo>
                    <a:pt x="66294" y="227711"/>
                  </a:lnTo>
                  <a:lnTo>
                    <a:pt x="73355" y="225679"/>
                  </a:lnTo>
                  <a:lnTo>
                    <a:pt x="80416" y="223939"/>
                  </a:lnTo>
                  <a:lnTo>
                    <a:pt x="85153" y="222897"/>
                  </a:lnTo>
                  <a:lnTo>
                    <a:pt x="90436" y="223075"/>
                  </a:lnTo>
                  <a:lnTo>
                    <a:pt x="100545" y="224828"/>
                  </a:lnTo>
                  <a:lnTo>
                    <a:pt x="110693" y="228904"/>
                  </a:lnTo>
                  <a:lnTo>
                    <a:pt x="122212" y="232956"/>
                  </a:lnTo>
                  <a:lnTo>
                    <a:pt x="133934" y="235775"/>
                  </a:lnTo>
                  <a:lnTo>
                    <a:pt x="145923" y="237197"/>
                  </a:lnTo>
                  <a:lnTo>
                    <a:pt x="158216" y="237058"/>
                  </a:lnTo>
                  <a:lnTo>
                    <a:pt x="166446" y="236423"/>
                  </a:lnTo>
                  <a:lnTo>
                    <a:pt x="169456" y="239471"/>
                  </a:lnTo>
                  <a:lnTo>
                    <a:pt x="169557" y="252869"/>
                  </a:lnTo>
                  <a:lnTo>
                    <a:pt x="166687" y="255244"/>
                  </a:lnTo>
                  <a:lnTo>
                    <a:pt x="163842" y="255257"/>
                  </a:lnTo>
                  <a:lnTo>
                    <a:pt x="158305" y="255257"/>
                  </a:lnTo>
                  <a:lnTo>
                    <a:pt x="136601" y="255231"/>
                  </a:lnTo>
                  <a:lnTo>
                    <a:pt x="125755" y="255270"/>
                  </a:lnTo>
                  <a:lnTo>
                    <a:pt x="112458" y="255511"/>
                  </a:lnTo>
                  <a:lnTo>
                    <a:pt x="110045" y="257911"/>
                  </a:lnTo>
                  <a:lnTo>
                    <a:pt x="107619" y="259219"/>
                  </a:lnTo>
                  <a:lnTo>
                    <a:pt x="110109" y="260781"/>
                  </a:lnTo>
                  <a:lnTo>
                    <a:pt x="112572" y="263613"/>
                  </a:lnTo>
                  <a:lnTo>
                    <a:pt x="126517" y="263956"/>
                  </a:lnTo>
                  <a:lnTo>
                    <a:pt x="137960" y="264096"/>
                  </a:lnTo>
                  <a:lnTo>
                    <a:pt x="149377" y="263994"/>
                  </a:lnTo>
                  <a:lnTo>
                    <a:pt x="160794" y="263575"/>
                  </a:lnTo>
                  <a:lnTo>
                    <a:pt x="165582" y="263309"/>
                  </a:lnTo>
                  <a:lnTo>
                    <a:pt x="170230" y="259524"/>
                  </a:lnTo>
                  <a:lnTo>
                    <a:pt x="176606" y="256222"/>
                  </a:lnTo>
                  <a:lnTo>
                    <a:pt x="177330" y="255257"/>
                  </a:lnTo>
                  <a:lnTo>
                    <a:pt x="177939" y="254457"/>
                  </a:lnTo>
                  <a:lnTo>
                    <a:pt x="196583" y="244602"/>
                  </a:lnTo>
                  <a:lnTo>
                    <a:pt x="212064" y="236423"/>
                  </a:lnTo>
                  <a:lnTo>
                    <a:pt x="217944" y="233248"/>
                  </a:lnTo>
                  <a:lnTo>
                    <a:pt x="226021" y="228866"/>
                  </a:lnTo>
                  <a:lnTo>
                    <a:pt x="229247" y="229323"/>
                  </a:lnTo>
                  <a:lnTo>
                    <a:pt x="233603" y="238328"/>
                  </a:lnTo>
                  <a:lnTo>
                    <a:pt x="235394" y="242862"/>
                  </a:lnTo>
                  <a:lnTo>
                    <a:pt x="235394" y="224917"/>
                  </a:lnTo>
                  <a:lnTo>
                    <a:pt x="235242" y="224701"/>
                  </a:lnTo>
                  <a:lnTo>
                    <a:pt x="230428" y="221716"/>
                  </a:lnTo>
                  <a:lnTo>
                    <a:pt x="224891" y="221246"/>
                  </a:lnTo>
                  <a:lnTo>
                    <a:pt x="218668" y="223304"/>
                  </a:lnTo>
                  <a:lnTo>
                    <a:pt x="212280" y="226568"/>
                  </a:lnTo>
                  <a:lnTo>
                    <a:pt x="205574" y="230149"/>
                  </a:lnTo>
                  <a:lnTo>
                    <a:pt x="199682" y="233248"/>
                  </a:lnTo>
                  <a:lnTo>
                    <a:pt x="190919" y="224155"/>
                  </a:lnTo>
                  <a:lnTo>
                    <a:pt x="190919" y="237769"/>
                  </a:lnTo>
                  <a:lnTo>
                    <a:pt x="178257" y="244602"/>
                  </a:lnTo>
                  <a:lnTo>
                    <a:pt x="175437" y="236423"/>
                  </a:lnTo>
                  <a:lnTo>
                    <a:pt x="174967" y="235051"/>
                  </a:lnTo>
                  <a:lnTo>
                    <a:pt x="168986" y="230098"/>
                  </a:lnTo>
                  <a:lnTo>
                    <a:pt x="162509" y="228714"/>
                  </a:lnTo>
                  <a:lnTo>
                    <a:pt x="161112" y="228422"/>
                  </a:lnTo>
                  <a:lnTo>
                    <a:pt x="152387" y="228714"/>
                  </a:lnTo>
                  <a:lnTo>
                    <a:pt x="152196" y="228714"/>
                  </a:lnTo>
                  <a:lnTo>
                    <a:pt x="119799" y="222821"/>
                  </a:lnTo>
                  <a:lnTo>
                    <a:pt x="114084" y="220560"/>
                  </a:lnTo>
                  <a:lnTo>
                    <a:pt x="123431" y="216687"/>
                  </a:lnTo>
                  <a:lnTo>
                    <a:pt x="134061" y="212280"/>
                  </a:lnTo>
                  <a:lnTo>
                    <a:pt x="155790" y="212890"/>
                  </a:lnTo>
                  <a:lnTo>
                    <a:pt x="175869" y="221640"/>
                  </a:lnTo>
                  <a:lnTo>
                    <a:pt x="190919" y="237769"/>
                  </a:lnTo>
                  <a:lnTo>
                    <a:pt x="190919" y="224155"/>
                  </a:lnTo>
                  <a:lnTo>
                    <a:pt x="156921" y="203923"/>
                  </a:lnTo>
                  <a:lnTo>
                    <a:pt x="154990" y="202196"/>
                  </a:lnTo>
                  <a:lnTo>
                    <a:pt x="154927" y="195795"/>
                  </a:lnTo>
                  <a:lnTo>
                    <a:pt x="154825" y="189103"/>
                  </a:lnTo>
                  <a:lnTo>
                    <a:pt x="154749" y="181063"/>
                  </a:lnTo>
                  <a:lnTo>
                    <a:pt x="156883" y="171488"/>
                  </a:lnTo>
                  <a:lnTo>
                    <a:pt x="161988" y="164604"/>
                  </a:lnTo>
                  <a:lnTo>
                    <a:pt x="163372" y="162737"/>
                  </a:lnTo>
                  <a:lnTo>
                    <a:pt x="167182" y="159410"/>
                  </a:lnTo>
                  <a:lnTo>
                    <a:pt x="169837" y="157721"/>
                  </a:lnTo>
                  <a:lnTo>
                    <a:pt x="175221" y="158496"/>
                  </a:lnTo>
                  <a:lnTo>
                    <a:pt x="196646" y="158343"/>
                  </a:lnTo>
                  <a:lnTo>
                    <a:pt x="198132" y="157721"/>
                  </a:lnTo>
                  <a:lnTo>
                    <a:pt x="213334" y="151257"/>
                  </a:lnTo>
                  <a:lnTo>
                    <a:pt x="214896" y="149390"/>
                  </a:lnTo>
                  <a:lnTo>
                    <a:pt x="224891" y="137502"/>
                  </a:lnTo>
                  <a:lnTo>
                    <a:pt x="230987" y="117411"/>
                  </a:lnTo>
                  <a:lnTo>
                    <a:pt x="231762" y="111823"/>
                  </a:lnTo>
                  <a:lnTo>
                    <a:pt x="231495" y="105994"/>
                  </a:lnTo>
                  <a:lnTo>
                    <a:pt x="231432" y="94030"/>
                  </a:lnTo>
                  <a:lnTo>
                    <a:pt x="228460" y="93179"/>
                  </a:lnTo>
                  <a:lnTo>
                    <a:pt x="222173" y="95783"/>
                  </a:lnTo>
                  <a:lnTo>
                    <a:pt x="222173" y="105994"/>
                  </a:lnTo>
                  <a:lnTo>
                    <a:pt x="220776" y="125857"/>
                  </a:lnTo>
                  <a:lnTo>
                    <a:pt x="211302" y="140995"/>
                  </a:lnTo>
                  <a:lnTo>
                    <a:pt x="195656" y="149390"/>
                  </a:lnTo>
                  <a:lnTo>
                    <a:pt x="175729" y="148983"/>
                  </a:lnTo>
                  <a:lnTo>
                    <a:pt x="188061" y="141782"/>
                  </a:lnTo>
                  <a:lnTo>
                    <a:pt x="189420" y="140995"/>
                  </a:lnTo>
                  <a:lnTo>
                    <a:pt x="195707" y="137236"/>
                  </a:lnTo>
                  <a:lnTo>
                    <a:pt x="201739" y="133426"/>
                  </a:lnTo>
                  <a:lnTo>
                    <a:pt x="203860" y="132054"/>
                  </a:lnTo>
                  <a:lnTo>
                    <a:pt x="204800" y="128879"/>
                  </a:lnTo>
                  <a:lnTo>
                    <a:pt x="206286" y="126530"/>
                  </a:lnTo>
                  <a:lnTo>
                    <a:pt x="203377" y="126428"/>
                  </a:lnTo>
                  <a:lnTo>
                    <a:pt x="199923" y="125260"/>
                  </a:lnTo>
                  <a:lnTo>
                    <a:pt x="197497" y="126530"/>
                  </a:lnTo>
                  <a:lnTo>
                    <a:pt x="190944" y="130086"/>
                  </a:lnTo>
                  <a:lnTo>
                    <a:pt x="184289" y="133921"/>
                  </a:lnTo>
                  <a:lnTo>
                    <a:pt x="171018" y="141782"/>
                  </a:lnTo>
                  <a:lnTo>
                    <a:pt x="169278" y="131978"/>
                  </a:lnTo>
                  <a:lnTo>
                    <a:pt x="171107" y="125387"/>
                  </a:lnTo>
                  <a:lnTo>
                    <a:pt x="178155" y="122478"/>
                  </a:lnTo>
                  <a:lnTo>
                    <a:pt x="189039" y="118148"/>
                  </a:lnTo>
                  <a:lnTo>
                    <a:pt x="222173" y="105994"/>
                  </a:lnTo>
                  <a:lnTo>
                    <a:pt x="222173" y="95783"/>
                  </a:lnTo>
                  <a:lnTo>
                    <a:pt x="213233" y="99479"/>
                  </a:lnTo>
                  <a:lnTo>
                    <a:pt x="203530" y="103352"/>
                  </a:lnTo>
                  <a:lnTo>
                    <a:pt x="193802" y="107124"/>
                  </a:lnTo>
                  <a:lnTo>
                    <a:pt x="184023" y="110782"/>
                  </a:lnTo>
                  <a:lnTo>
                    <a:pt x="172872" y="115811"/>
                  </a:lnTo>
                  <a:lnTo>
                    <a:pt x="165912" y="121894"/>
                  </a:lnTo>
                  <a:lnTo>
                    <a:pt x="162534" y="130175"/>
                  </a:lnTo>
                  <a:lnTo>
                    <a:pt x="162407" y="131978"/>
                  </a:lnTo>
                  <a:lnTo>
                    <a:pt x="162001" y="141478"/>
                  </a:lnTo>
                  <a:lnTo>
                    <a:pt x="161886" y="143078"/>
                  </a:lnTo>
                  <a:lnTo>
                    <a:pt x="161264" y="149390"/>
                  </a:lnTo>
                  <a:lnTo>
                    <a:pt x="158750" y="155105"/>
                  </a:lnTo>
                  <a:lnTo>
                    <a:pt x="154952" y="160020"/>
                  </a:lnTo>
                  <a:lnTo>
                    <a:pt x="150456" y="164604"/>
                  </a:lnTo>
                  <a:lnTo>
                    <a:pt x="145338" y="159258"/>
                  </a:lnTo>
                  <a:lnTo>
                    <a:pt x="144424" y="157873"/>
                  </a:lnTo>
                  <a:lnTo>
                    <a:pt x="141605" y="153543"/>
                  </a:lnTo>
                  <a:lnTo>
                    <a:pt x="140309" y="149720"/>
                  </a:lnTo>
                  <a:lnTo>
                    <a:pt x="139395" y="147066"/>
                  </a:lnTo>
                  <a:lnTo>
                    <a:pt x="139052" y="141986"/>
                  </a:lnTo>
                  <a:lnTo>
                    <a:pt x="138239" y="128981"/>
                  </a:lnTo>
                  <a:lnTo>
                    <a:pt x="134937" y="121462"/>
                  </a:lnTo>
                  <a:lnTo>
                    <a:pt x="131343" y="118351"/>
                  </a:lnTo>
                  <a:lnTo>
                    <a:pt x="131343" y="130086"/>
                  </a:lnTo>
                  <a:lnTo>
                    <a:pt x="131343" y="130505"/>
                  </a:lnTo>
                  <a:lnTo>
                    <a:pt x="130187" y="141986"/>
                  </a:lnTo>
                  <a:lnTo>
                    <a:pt x="117221" y="134251"/>
                  </a:lnTo>
                  <a:lnTo>
                    <a:pt x="110756" y="130505"/>
                  </a:lnTo>
                  <a:lnTo>
                    <a:pt x="104216" y="126949"/>
                  </a:lnTo>
                  <a:lnTo>
                    <a:pt x="103327" y="126492"/>
                  </a:lnTo>
                  <a:lnTo>
                    <a:pt x="101701" y="125641"/>
                  </a:lnTo>
                  <a:lnTo>
                    <a:pt x="98056" y="126492"/>
                  </a:lnTo>
                  <a:lnTo>
                    <a:pt x="94945" y="126365"/>
                  </a:lnTo>
                  <a:lnTo>
                    <a:pt x="96748" y="129006"/>
                  </a:lnTo>
                  <a:lnTo>
                    <a:pt x="124917" y="148907"/>
                  </a:lnTo>
                  <a:lnTo>
                    <a:pt x="105549" y="149720"/>
                  </a:lnTo>
                  <a:lnTo>
                    <a:pt x="90068" y="141478"/>
                  </a:lnTo>
                  <a:lnTo>
                    <a:pt x="80429" y="126187"/>
                  </a:lnTo>
                  <a:lnTo>
                    <a:pt x="78587" y="105930"/>
                  </a:lnTo>
                  <a:lnTo>
                    <a:pt x="110642" y="117589"/>
                  </a:lnTo>
                  <a:lnTo>
                    <a:pt x="121221" y="121704"/>
                  </a:lnTo>
                  <a:lnTo>
                    <a:pt x="129501" y="125018"/>
                  </a:lnTo>
                  <a:lnTo>
                    <a:pt x="131343" y="130086"/>
                  </a:lnTo>
                  <a:lnTo>
                    <a:pt x="131343" y="118351"/>
                  </a:lnTo>
                  <a:lnTo>
                    <a:pt x="128574" y="115938"/>
                  </a:lnTo>
                  <a:lnTo>
                    <a:pt x="118795" y="111379"/>
                  </a:lnTo>
                  <a:lnTo>
                    <a:pt x="104533" y="105930"/>
                  </a:lnTo>
                  <a:lnTo>
                    <a:pt x="87947" y="99453"/>
                  </a:lnTo>
                  <a:lnTo>
                    <a:pt x="73012" y="93408"/>
                  </a:lnTo>
                  <a:lnTo>
                    <a:pt x="70142" y="93776"/>
                  </a:lnTo>
                  <a:lnTo>
                    <a:pt x="69735" y="99479"/>
                  </a:lnTo>
                  <a:lnTo>
                    <a:pt x="70980" y="123050"/>
                  </a:lnTo>
                  <a:lnTo>
                    <a:pt x="79387" y="143078"/>
                  </a:lnTo>
                  <a:lnTo>
                    <a:pt x="96723" y="156070"/>
                  </a:lnTo>
                  <a:lnTo>
                    <a:pt x="124815" y="158661"/>
                  </a:lnTo>
                  <a:lnTo>
                    <a:pt x="130492" y="158038"/>
                  </a:lnTo>
                  <a:lnTo>
                    <a:pt x="134721" y="157873"/>
                  </a:lnTo>
                  <a:lnTo>
                    <a:pt x="140347" y="167728"/>
                  </a:lnTo>
                  <a:lnTo>
                    <a:pt x="145161" y="171526"/>
                  </a:lnTo>
                  <a:lnTo>
                    <a:pt x="145846" y="176047"/>
                  </a:lnTo>
                  <a:lnTo>
                    <a:pt x="146443" y="182511"/>
                  </a:lnTo>
                  <a:lnTo>
                    <a:pt x="146456" y="191058"/>
                  </a:lnTo>
                  <a:lnTo>
                    <a:pt x="146329" y="195795"/>
                  </a:lnTo>
                  <a:lnTo>
                    <a:pt x="146215" y="202603"/>
                  </a:lnTo>
                  <a:lnTo>
                    <a:pt x="105575" y="215138"/>
                  </a:lnTo>
                  <a:lnTo>
                    <a:pt x="103987" y="216255"/>
                  </a:lnTo>
                  <a:lnTo>
                    <a:pt x="100850" y="216687"/>
                  </a:lnTo>
                  <a:lnTo>
                    <a:pt x="99187" y="215874"/>
                  </a:lnTo>
                  <a:lnTo>
                    <a:pt x="92684" y="213817"/>
                  </a:lnTo>
                  <a:lnTo>
                    <a:pt x="86321" y="213664"/>
                  </a:lnTo>
                  <a:lnTo>
                    <a:pt x="80010" y="214845"/>
                  </a:lnTo>
                  <a:lnTo>
                    <a:pt x="73685" y="216801"/>
                  </a:lnTo>
                  <a:lnTo>
                    <a:pt x="66789" y="219125"/>
                  </a:lnTo>
                  <a:lnTo>
                    <a:pt x="59613" y="220611"/>
                  </a:lnTo>
                  <a:lnTo>
                    <a:pt x="51206" y="222821"/>
                  </a:lnTo>
                  <a:lnTo>
                    <a:pt x="51587" y="220141"/>
                  </a:lnTo>
                  <a:lnTo>
                    <a:pt x="52857" y="211277"/>
                  </a:lnTo>
                  <a:lnTo>
                    <a:pt x="52920" y="210921"/>
                  </a:lnTo>
                  <a:lnTo>
                    <a:pt x="46621" y="210832"/>
                  </a:lnTo>
                  <a:lnTo>
                    <a:pt x="42087" y="210959"/>
                  </a:lnTo>
                  <a:lnTo>
                    <a:pt x="42087" y="220141"/>
                  </a:lnTo>
                  <a:lnTo>
                    <a:pt x="42087" y="287807"/>
                  </a:lnTo>
                  <a:lnTo>
                    <a:pt x="8991" y="287807"/>
                  </a:lnTo>
                  <a:lnTo>
                    <a:pt x="8991" y="220141"/>
                  </a:lnTo>
                  <a:lnTo>
                    <a:pt x="42087" y="220141"/>
                  </a:lnTo>
                  <a:lnTo>
                    <a:pt x="42087" y="210959"/>
                  </a:lnTo>
                  <a:lnTo>
                    <a:pt x="31534" y="211226"/>
                  </a:lnTo>
                  <a:lnTo>
                    <a:pt x="23583" y="211277"/>
                  </a:lnTo>
                  <a:lnTo>
                    <a:pt x="15633" y="211213"/>
                  </a:lnTo>
                  <a:lnTo>
                    <a:pt x="2006" y="210934"/>
                  </a:lnTo>
                  <a:lnTo>
                    <a:pt x="0" y="213131"/>
                  </a:lnTo>
                  <a:lnTo>
                    <a:pt x="127" y="278892"/>
                  </a:lnTo>
                  <a:lnTo>
                    <a:pt x="12" y="295211"/>
                  </a:lnTo>
                  <a:lnTo>
                    <a:pt x="2286" y="297167"/>
                  </a:lnTo>
                  <a:lnTo>
                    <a:pt x="15798" y="296887"/>
                  </a:lnTo>
                  <a:lnTo>
                    <a:pt x="30581" y="296862"/>
                  </a:lnTo>
                  <a:lnTo>
                    <a:pt x="31699" y="296862"/>
                  </a:lnTo>
                  <a:lnTo>
                    <a:pt x="39649" y="297078"/>
                  </a:lnTo>
                  <a:lnTo>
                    <a:pt x="47091" y="297357"/>
                  </a:lnTo>
                  <a:lnTo>
                    <a:pt x="50495" y="296811"/>
                  </a:lnTo>
                  <a:lnTo>
                    <a:pt x="52768" y="296456"/>
                  </a:lnTo>
                  <a:lnTo>
                    <a:pt x="51625" y="287807"/>
                  </a:lnTo>
                  <a:lnTo>
                    <a:pt x="51371" y="285813"/>
                  </a:lnTo>
                  <a:lnTo>
                    <a:pt x="56337" y="286562"/>
                  </a:lnTo>
                  <a:lnTo>
                    <a:pt x="60731" y="286613"/>
                  </a:lnTo>
                  <a:lnTo>
                    <a:pt x="86131" y="295211"/>
                  </a:lnTo>
                  <a:lnTo>
                    <a:pt x="96189" y="298665"/>
                  </a:lnTo>
                  <a:lnTo>
                    <a:pt x="127571" y="309524"/>
                  </a:lnTo>
                  <a:lnTo>
                    <a:pt x="132219" y="309524"/>
                  </a:lnTo>
                  <a:lnTo>
                    <a:pt x="175247" y="286562"/>
                  </a:lnTo>
                  <a:lnTo>
                    <a:pt x="216154" y="263575"/>
                  </a:lnTo>
                  <a:lnTo>
                    <a:pt x="239433" y="248831"/>
                  </a:lnTo>
                  <a:lnTo>
                    <a:pt x="241871" y="243382"/>
                  </a:lnTo>
                  <a:close/>
                </a:path>
                <a:path w="286385" h="309879">
                  <a:moveTo>
                    <a:pt x="247827" y="42595"/>
                  </a:moveTo>
                  <a:lnTo>
                    <a:pt x="246837" y="41173"/>
                  </a:lnTo>
                  <a:lnTo>
                    <a:pt x="246011" y="38989"/>
                  </a:lnTo>
                  <a:lnTo>
                    <a:pt x="243179" y="39001"/>
                  </a:lnTo>
                  <a:lnTo>
                    <a:pt x="217157" y="62953"/>
                  </a:lnTo>
                  <a:lnTo>
                    <a:pt x="217576" y="66154"/>
                  </a:lnTo>
                  <a:lnTo>
                    <a:pt x="217157" y="68592"/>
                  </a:lnTo>
                  <a:lnTo>
                    <a:pt x="219621" y="68160"/>
                  </a:lnTo>
                  <a:lnTo>
                    <a:pt x="222834" y="68554"/>
                  </a:lnTo>
                  <a:lnTo>
                    <a:pt x="224409" y="67144"/>
                  </a:lnTo>
                  <a:lnTo>
                    <a:pt x="229603" y="62280"/>
                  </a:lnTo>
                  <a:lnTo>
                    <a:pt x="234683" y="57277"/>
                  </a:lnTo>
                  <a:lnTo>
                    <a:pt x="245872" y="45897"/>
                  </a:lnTo>
                  <a:lnTo>
                    <a:pt x="246672" y="44284"/>
                  </a:lnTo>
                  <a:lnTo>
                    <a:pt x="247827" y="42595"/>
                  </a:lnTo>
                  <a:close/>
                </a:path>
                <a:path w="286385" h="309879">
                  <a:moveTo>
                    <a:pt x="285838" y="134861"/>
                  </a:moveTo>
                  <a:lnTo>
                    <a:pt x="283959" y="133565"/>
                  </a:lnTo>
                  <a:lnTo>
                    <a:pt x="282181" y="131368"/>
                  </a:lnTo>
                  <a:lnTo>
                    <a:pt x="275336" y="130594"/>
                  </a:lnTo>
                  <a:lnTo>
                    <a:pt x="270383" y="130962"/>
                  </a:lnTo>
                  <a:lnTo>
                    <a:pt x="265468" y="130962"/>
                  </a:lnTo>
                  <a:lnTo>
                    <a:pt x="260299" y="130962"/>
                  </a:lnTo>
                  <a:lnTo>
                    <a:pt x="255092" y="130581"/>
                  </a:lnTo>
                  <a:lnTo>
                    <a:pt x="248094" y="131381"/>
                  </a:lnTo>
                  <a:lnTo>
                    <a:pt x="246468" y="133845"/>
                  </a:lnTo>
                  <a:lnTo>
                    <a:pt x="244716" y="135293"/>
                  </a:lnTo>
                  <a:lnTo>
                    <a:pt x="246354" y="136588"/>
                  </a:lnTo>
                  <a:lnTo>
                    <a:pt x="247942" y="138938"/>
                  </a:lnTo>
                  <a:lnTo>
                    <a:pt x="257365" y="139192"/>
                  </a:lnTo>
                  <a:lnTo>
                    <a:pt x="265112" y="139268"/>
                  </a:lnTo>
                  <a:lnTo>
                    <a:pt x="272872" y="139204"/>
                  </a:lnTo>
                  <a:lnTo>
                    <a:pt x="282409" y="138912"/>
                  </a:lnTo>
                  <a:lnTo>
                    <a:pt x="284099" y="136296"/>
                  </a:lnTo>
                  <a:lnTo>
                    <a:pt x="285838" y="134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401317" y="5732263"/>
            <a:ext cx="4902200" cy="705485"/>
            <a:chOff x="401317" y="5732263"/>
            <a:chExt cx="4902200" cy="705485"/>
          </a:xfrm>
        </p:grpSpPr>
        <p:sp>
          <p:nvSpPr>
            <p:cNvPr id="30" name="object 30"/>
            <p:cNvSpPr/>
            <p:nvPr/>
          </p:nvSpPr>
          <p:spPr>
            <a:xfrm>
              <a:off x="633746" y="5737413"/>
              <a:ext cx="4664710" cy="695325"/>
            </a:xfrm>
            <a:custGeom>
              <a:avLst/>
              <a:gdLst/>
              <a:ahLst/>
              <a:cxnLst/>
              <a:rect l="l" t="t" r="r" b="b"/>
              <a:pathLst>
                <a:path w="4664710" h="695325">
                  <a:moveTo>
                    <a:pt x="326948" y="0"/>
                  </a:moveTo>
                  <a:lnTo>
                    <a:pt x="137931" y="5108"/>
                  </a:lnTo>
                  <a:lnTo>
                    <a:pt x="40868" y="40868"/>
                  </a:lnTo>
                  <a:lnTo>
                    <a:pt x="5108" y="137931"/>
                  </a:lnTo>
                  <a:lnTo>
                    <a:pt x="0" y="326948"/>
                  </a:lnTo>
                  <a:lnTo>
                    <a:pt x="0" y="368160"/>
                  </a:lnTo>
                  <a:lnTo>
                    <a:pt x="5108" y="557170"/>
                  </a:lnTo>
                  <a:lnTo>
                    <a:pt x="40868" y="654229"/>
                  </a:lnTo>
                  <a:lnTo>
                    <a:pt x="137931" y="689988"/>
                  </a:lnTo>
                  <a:lnTo>
                    <a:pt x="326948" y="695096"/>
                  </a:lnTo>
                  <a:lnTo>
                    <a:pt x="4337367" y="695096"/>
                  </a:lnTo>
                  <a:lnTo>
                    <a:pt x="4526384" y="689988"/>
                  </a:lnTo>
                  <a:lnTo>
                    <a:pt x="4623447" y="654229"/>
                  </a:lnTo>
                  <a:lnTo>
                    <a:pt x="4659207" y="557170"/>
                  </a:lnTo>
                  <a:lnTo>
                    <a:pt x="4664316" y="368160"/>
                  </a:lnTo>
                  <a:lnTo>
                    <a:pt x="4664316" y="326948"/>
                  </a:lnTo>
                  <a:lnTo>
                    <a:pt x="4659207" y="137931"/>
                  </a:lnTo>
                  <a:lnTo>
                    <a:pt x="4623447" y="40868"/>
                  </a:lnTo>
                  <a:lnTo>
                    <a:pt x="4526384" y="5108"/>
                  </a:lnTo>
                  <a:lnTo>
                    <a:pt x="4337367" y="0"/>
                  </a:lnTo>
                  <a:lnTo>
                    <a:pt x="326948" y="0"/>
                  </a:lnTo>
                  <a:close/>
                </a:path>
              </a:pathLst>
            </a:custGeom>
            <a:ln w="10299">
              <a:solidFill>
                <a:srgbClr val="1F2A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1317" y="5857691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59" h="454660">
                  <a:moveTo>
                    <a:pt x="227279" y="0"/>
                  </a:moveTo>
                  <a:lnTo>
                    <a:pt x="181473" y="4617"/>
                  </a:lnTo>
                  <a:lnTo>
                    <a:pt x="138810" y="17861"/>
                  </a:lnTo>
                  <a:lnTo>
                    <a:pt x="100203" y="38818"/>
                  </a:lnTo>
                  <a:lnTo>
                    <a:pt x="66567" y="66571"/>
                  </a:lnTo>
                  <a:lnTo>
                    <a:pt x="38814" y="100209"/>
                  </a:lnTo>
                  <a:lnTo>
                    <a:pt x="17860" y="138815"/>
                  </a:lnTo>
                  <a:lnTo>
                    <a:pt x="4617" y="181477"/>
                  </a:lnTo>
                  <a:lnTo>
                    <a:pt x="0" y="227279"/>
                  </a:lnTo>
                  <a:lnTo>
                    <a:pt x="4617" y="273085"/>
                  </a:lnTo>
                  <a:lnTo>
                    <a:pt x="17860" y="315748"/>
                  </a:lnTo>
                  <a:lnTo>
                    <a:pt x="38814" y="354354"/>
                  </a:lnTo>
                  <a:lnTo>
                    <a:pt x="66567" y="387991"/>
                  </a:lnTo>
                  <a:lnTo>
                    <a:pt x="100203" y="415743"/>
                  </a:lnTo>
                  <a:lnTo>
                    <a:pt x="138810" y="436698"/>
                  </a:lnTo>
                  <a:lnTo>
                    <a:pt x="181473" y="449941"/>
                  </a:lnTo>
                  <a:lnTo>
                    <a:pt x="227279" y="454558"/>
                  </a:lnTo>
                  <a:lnTo>
                    <a:pt x="273085" y="449941"/>
                  </a:lnTo>
                  <a:lnTo>
                    <a:pt x="315748" y="436698"/>
                  </a:lnTo>
                  <a:lnTo>
                    <a:pt x="354354" y="415743"/>
                  </a:lnTo>
                  <a:lnTo>
                    <a:pt x="387991" y="387991"/>
                  </a:lnTo>
                  <a:lnTo>
                    <a:pt x="415743" y="354354"/>
                  </a:lnTo>
                  <a:lnTo>
                    <a:pt x="436698" y="315748"/>
                  </a:lnTo>
                  <a:lnTo>
                    <a:pt x="449941" y="273085"/>
                  </a:lnTo>
                  <a:lnTo>
                    <a:pt x="454558" y="227279"/>
                  </a:lnTo>
                  <a:lnTo>
                    <a:pt x="449941" y="181477"/>
                  </a:lnTo>
                  <a:lnTo>
                    <a:pt x="436698" y="138815"/>
                  </a:lnTo>
                  <a:lnTo>
                    <a:pt x="415743" y="100209"/>
                  </a:lnTo>
                  <a:lnTo>
                    <a:pt x="387991" y="66571"/>
                  </a:lnTo>
                  <a:lnTo>
                    <a:pt x="354354" y="38818"/>
                  </a:lnTo>
                  <a:lnTo>
                    <a:pt x="315748" y="17861"/>
                  </a:lnTo>
                  <a:lnTo>
                    <a:pt x="273085" y="4617"/>
                  </a:lnTo>
                  <a:lnTo>
                    <a:pt x="227279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5234" y="5945670"/>
              <a:ext cx="307340" cy="280670"/>
            </a:xfrm>
            <a:custGeom>
              <a:avLst/>
              <a:gdLst/>
              <a:ahLst/>
              <a:cxnLst/>
              <a:rect l="l" t="t" r="r" b="b"/>
              <a:pathLst>
                <a:path w="307340" h="280670">
                  <a:moveTo>
                    <a:pt x="232549" y="204889"/>
                  </a:moveTo>
                  <a:lnTo>
                    <a:pt x="232511" y="201485"/>
                  </a:lnTo>
                  <a:lnTo>
                    <a:pt x="232473" y="198196"/>
                  </a:lnTo>
                  <a:lnTo>
                    <a:pt x="229958" y="195643"/>
                  </a:lnTo>
                  <a:lnTo>
                    <a:pt x="223380" y="195554"/>
                  </a:lnTo>
                  <a:lnTo>
                    <a:pt x="220573" y="198348"/>
                  </a:lnTo>
                  <a:lnTo>
                    <a:pt x="220662" y="204774"/>
                  </a:lnTo>
                  <a:lnTo>
                    <a:pt x="223380" y="207492"/>
                  </a:lnTo>
                  <a:lnTo>
                    <a:pt x="229882" y="207594"/>
                  </a:lnTo>
                  <a:lnTo>
                    <a:pt x="232549" y="204889"/>
                  </a:lnTo>
                  <a:close/>
                </a:path>
                <a:path w="307340" h="280670">
                  <a:moveTo>
                    <a:pt x="306717" y="85090"/>
                  </a:moveTo>
                  <a:lnTo>
                    <a:pt x="305523" y="78740"/>
                  </a:lnTo>
                  <a:lnTo>
                    <a:pt x="304698" y="73660"/>
                  </a:lnTo>
                  <a:lnTo>
                    <a:pt x="303098" y="67310"/>
                  </a:lnTo>
                  <a:lnTo>
                    <a:pt x="292201" y="43180"/>
                  </a:lnTo>
                  <a:lnTo>
                    <a:pt x="274777" y="22860"/>
                  </a:lnTo>
                  <a:lnTo>
                    <a:pt x="258521" y="12700"/>
                  </a:lnTo>
                  <a:lnTo>
                    <a:pt x="252425" y="8890"/>
                  </a:lnTo>
                  <a:lnTo>
                    <a:pt x="226720" y="1270"/>
                  </a:lnTo>
                  <a:lnTo>
                    <a:pt x="207200" y="1270"/>
                  </a:lnTo>
                  <a:lnTo>
                    <a:pt x="188798" y="3810"/>
                  </a:lnTo>
                  <a:lnTo>
                    <a:pt x="171500" y="11430"/>
                  </a:lnTo>
                  <a:lnTo>
                    <a:pt x="155333" y="22860"/>
                  </a:lnTo>
                  <a:lnTo>
                    <a:pt x="154800" y="22860"/>
                  </a:lnTo>
                  <a:lnTo>
                    <a:pt x="153581" y="24130"/>
                  </a:lnTo>
                  <a:lnTo>
                    <a:pt x="147764" y="19050"/>
                  </a:lnTo>
                  <a:lnTo>
                    <a:pt x="141655" y="15240"/>
                  </a:lnTo>
                  <a:lnTo>
                    <a:pt x="139509" y="13970"/>
                  </a:lnTo>
                  <a:lnTo>
                    <a:pt x="135216" y="11430"/>
                  </a:lnTo>
                  <a:lnTo>
                    <a:pt x="128460" y="7620"/>
                  </a:lnTo>
                  <a:lnTo>
                    <a:pt x="85940" y="0"/>
                  </a:lnTo>
                  <a:lnTo>
                    <a:pt x="46443" y="12700"/>
                  </a:lnTo>
                  <a:lnTo>
                    <a:pt x="16014" y="40640"/>
                  </a:lnTo>
                  <a:lnTo>
                    <a:pt x="711" y="80010"/>
                  </a:lnTo>
                  <a:lnTo>
                    <a:pt x="241" y="83820"/>
                  </a:lnTo>
                  <a:lnTo>
                    <a:pt x="0" y="85090"/>
                  </a:lnTo>
                  <a:lnTo>
                    <a:pt x="0" y="99060"/>
                  </a:lnTo>
                  <a:lnTo>
                    <a:pt x="901" y="105410"/>
                  </a:lnTo>
                  <a:lnTo>
                    <a:pt x="4038" y="119380"/>
                  </a:lnTo>
                  <a:lnTo>
                    <a:pt x="9207" y="132080"/>
                  </a:lnTo>
                  <a:lnTo>
                    <a:pt x="16383" y="144780"/>
                  </a:lnTo>
                  <a:lnTo>
                    <a:pt x="25565" y="156210"/>
                  </a:lnTo>
                  <a:lnTo>
                    <a:pt x="26314" y="156210"/>
                  </a:lnTo>
                  <a:lnTo>
                    <a:pt x="26822" y="158750"/>
                  </a:lnTo>
                  <a:lnTo>
                    <a:pt x="26466" y="160020"/>
                  </a:lnTo>
                  <a:lnTo>
                    <a:pt x="23253" y="170180"/>
                  </a:lnTo>
                  <a:lnTo>
                    <a:pt x="21640" y="181610"/>
                  </a:lnTo>
                  <a:lnTo>
                    <a:pt x="21551" y="194310"/>
                  </a:lnTo>
                  <a:lnTo>
                    <a:pt x="22491" y="204470"/>
                  </a:lnTo>
                  <a:lnTo>
                    <a:pt x="22656" y="205740"/>
                  </a:lnTo>
                  <a:lnTo>
                    <a:pt x="22098" y="207010"/>
                  </a:lnTo>
                  <a:lnTo>
                    <a:pt x="19050" y="210820"/>
                  </a:lnTo>
                  <a:lnTo>
                    <a:pt x="16471" y="213360"/>
                  </a:lnTo>
                  <a:lnTo>
                    <a:pt x="9448" y="220980"/>
                  </a:lnTo>
                  <a:lnTo>
                    <a:pt x="9766" y="228600"/>
                  </a:lnTo>
                  <a:lnTo>
                    <a:pt x="27266" y="243840"/>
                  </a:lnTo>
                  <a:lnTo>
                    <a:pt x="39471" y="255270"/>
                  </a:lnTo>
                  <a:lnTo>
                    <a:pt x="51701" y="265430"/>
                  </a:lnTo>
                  <a:lnTo>
                    <a:pt x="69570" y="280670"/>
                  </a:lnTo>
                  <a:lnTo>
                    <a:pt x="76454" y="280670"/>
                  </a:lnTo>
                  <a:lnTo>
                    <a:pt x="84797" y="271780"/>
                  </a:lnTo>
                  <a:lnTo>
                    <a:pt x="87934" y="267970"/>
                  </a:lnTo>
                  <a:lnTo>
                    <a:pt x="92049" y="262890"/>
                  </a:lnTo>
                  <a:lnTo>
                    <a:pt x="102019" y="262890"/>
                  </a:lnTo>
                  <a:lnTo>
                    <a:pt x="109385" y="261620"/>
                  </a:lnTo>
                  <a:lnTo>
                    <a:pt x="123672" y="256540"/>
                  </a:lnTo>
                  <a:lnTo>
                    <a:pt x="126111" y="256540"/>
                  </a:lnTo>
                  <a:lnTo>
                    <a:pt x="131940" y="262890"/>
                  </a:lnTo>
                  <a:lnTo>
                    <a:pt x="141452" y="271780"/>
                  </a:lnTo>
                  <a:lnTo>
                    <a:pt x="147396" y="275590"/>
                  </a:lnTo>
                  <a:lnTo>
                    <a:pt x="153581" y="276860"/>
                  </a:lnTo>
                  <a:lnTo>
                    <a:pt x="159753" y="275590"/>
                  </a:lnTo>
                  <a:lnTo>
                    <a:pt x="165684" y="271780"/>
                  </a:lnTo>
                  <a:lnTo>
                    <a:pt x="170738" y="266700"/>
                  </a:lnTo>
                  <a:lnTo>
                    <a:pt x="211213" y="226060"/>
                  </a:lnTo>
                  <a:lnTo>
                    <a:pt x="211886" y="226060"/>
                  </a:lnTo>
                  <a:lnTo>
                    <a:pt x="214185" y="222250"/>
                  </a:lnTo>
                  <a:lnTo>
                    <a:pt x="213969" y="219710"/>
                  </a:lnTo>
                  <a:lnTo>
                    <a:pt x="209816" y="214630"/>
                  </a:lnTo>
                  <a:lnTo>
                    <a:pt x="206578" y="214630"/>
                  </a:lnTo>
                  <a:lnTo>
                    <a:pt x="203276" y="217170"/>
                  </a:lnTo>
                  <a:lnTo>
                    <a:pt x="202577" y="218440"/>
                  </a:lnTo>
                  <a:lnTo>
                    <a:pt x="159791" y="260350"/>
                  </a:lnTo>
                  <a:lnTo>
                    <a:pt x="155067" y="265430"/>
                  </a:lnTo>
                  <a:lnTo>
                    <a:pt x="153047" y="266700"/>
                  </a:lnTo>
                  <a:lnTo>
                    <a:pt x="146342" y="260350"/>
                  </a:lnTo>
                  <a:lnTo>
                    <a:pt x="142824" y="256540"/>
                  </a:lnTo>
                  <a:lnTo>
                    <a:pt x="141655" y="255270"/>
                  </a:lnTo>
                  <a:lnTo>
                    <a:pt x="137248" y="250190"/>
                  </a:lnTo>
                  <a:lnTo>
                    <a:pt x="142570" y="245110"/>
                  </a:lnTo>
                  <a:lnTo>
                    <a:pt x="148031" y="240030"/>
                  </a:lnTo>
                  <a:lnTo>
                    <a:pt x="152933" y="234950"/>
                  </a:lnTo>
                  <a:lnTo>
                    <a:pt x="159766" y="227330"/>
                  </a:lnTo>
                  <a:lnTo>
                    <a:pt x="179984" y="204470"/>
                  </a:lnTo>
                  <a:lnTo>
                    <a:pt x="207683" y="173990"/>
                  </a:lnTo>
                  <a:lnTo>
                    <a:pt x="216890" y="162560"/>
                  </a:lnTo>
                  <a:lnTo>
                    <a:pt x="221538" y="154940"/>
                  </a:lnTo>
                  <a:lnTo>
                    <a:pt x="221792" y="146050"/>
                  </a:lnTo>
                  <a:lnTo>
                    <a:pt x="219583" y="140970"/>
                  </a:lnTo>
                  <a:lnTo>
                    <a:pt x="217932" y="137160"/>
                  </a:lnTo>
                  <a:lnTo>
                    <a:pt x="211074" y="131483"/>
                  </a:lnTo>
                  <a:lnTo>
                    <a:pt x="211074" y="147320"/>
                  </a:lnTo>
                  <a:lnTo>
                    <a:pt x="211023" y="151130"/>
                  </a:lnTo>
                  <a:lnTo>
                    <a:pt x="158762" y="210820"/>
                  </a:lnTo>
                  <a:lnTo>
                    <a:pt x="131724" y="238760"/>
                  </a:lnTo>
                  <a:lnTo>
                    <a:pt x="91744" y="250190"/>
                  </a:lnTo>
                  <a:lnTo>
                    <a:pt x="88684" y="250190"/>
                  </a:lnTo>
                  <a:lnTo>
                    <a:pt x="86423" y="251460"/>
                  </a:lnTo>
                  <a:lnTo>
                    <a:pt x="80518" y="257810"/>
                  </a:lnTo>
                  <a:lnTo>
                    <a:pt x="76403" y="262890"/>
                  </a:lnTo>
                  <a:lnTo>
                    <a:pt x="72186" y="267970"/>
                  </a:lnTo>
                  <a:lnTo>
                    <a:pt x="22961" y="223520"/>
                  </a:lnTo>
                  <a:lnTo>
                    <a:pt x="26365" y="219710"/>
                  </a:lnTo>
                  <a:lnTo>
                    <a:pt x="29552" y="215900"/>
                  </a:lnTo>
                  <a:lnTo>
                    <a:pt x="34798" y="210820"/>
                  </a:lnTo>
                  <a:lnTo>
                    <a:pt x="35496" y="208280"/>
                  </a:lnTo>
                  <a:lnTo>
                    <a:pt x="34975" y="205740"/>
                  </a:lnTo>
                  <a:lnTo>
                    <a:pt x="33578" y="194310"/>
                  </a:lnTo>
                  <a:lnTo>
                    <a:pt x="41732" y="154940"/>
                  </a:lnTo>
                  <a:lnTo>
                    <a:pt x="59613" y="130810"/>
                  </a:lnTo>
                  <a:lnTo>
                    <a:pt x="77939" y="105410"/>
                  </a:lnTo>
                  <a:lnTo>
                    <a:pt x="81178" y="105410"/>
                  </a:lnTo>
                  <a:lnTo>
                    <a:pt x="87947" y="106680"/>
                  </a:lnTo>
                  <a:lnTo>
                    <a:pt x="90576" y="109220"/>
                  </a:lnTo>
                  <a:lnTo>
                    <a:pt x="90766" y="114300"/>
                  </a:lnTo>
                  <a:lnTo>
                    <a:pt x="90195" y="116840"/>
                  </a:lnTo>
                  <a:lnTo>
                    <a:pt x="88392" y="120650"/>
                  </a:lnTo>
                  <a:lnTo>
                    <a:pt x="86893" y="123190"/>
                  </a:lnTo>
                  <a:lnTo>
                    <a:pt x="83210" y="128270"/>
                  </a:lnTo>
                  <a:lnTo>
                    <a:pt x="83502" y="132080"/>
                  </a:lnTo>
                  <a:lnTo>
                    <a:pt x="89293" y="135890"/>
                  </a:lnTo>
                  <a:lnTo>
                    <a:pt x="92468" y="135890"/>
                  </a:lnTo>
                  <a:lnTo>
                    <a:pt x="117881" y="106680"/>
                  </a:lnTo>
                  <a:lnTo>
                    <a:pt x="137769" y="83820"/>
                  </a:lnTo>
                  <a:lnTo>
                    <a:pt x="145783" y="74930"/>
                  </a:lnTo>
                  <a:lnTo>
                    <a:pt x="150317" y="74930"/>
                  </a:lnTo>
                  <a:lnTo>
                    <a:pt x="157264" y="81280"/>
                  </a:lnTo>
                  <a:lnTo>
                    <a:pt x="157353" y="85090"/>
                  </a:lnTo>
                  <a:lnTo>
                    <a:pt x="113347" y="135890"/>
                  </a:lnTo>
                  <a:lnTo>
                    <a:pt x="112864" y="135890"/>
                  </a:lnTo>
                  <a:lnTo>
                    <a:pt x="109956" y="139700"/>
                  </a:lnTo>
                  <a:lnTo>
                    <a:pt x="110032" y="143510"/>
                  </a:lnTo>
                  <a:lnTo>
                    <a:pt x="115138" y="147320"/>
                  </a:lnTo>
                  <a:lnTo>
                    <a:pt x="118808" y="147320"/>
                  </a:lnTo>
                  <a:lnTo>
                    <a:pt x="126060" y="139700"/>
                  </a:lnTo>
                  <a:lnTo>
                    <a:pt x="130657" y="133350"/>
                  </a:lnTo>
                  <a:lnTo>
                    <a:pt x="177317" y="81280"/>
                  </a:lnTo>
                  <a:lnTo>
                    <a:pt x="182029" y="81280"/>
                  </a:lnTo>
                  <a:lnTo>
                    <a:pt x="189471" y="87630"/>
                  </a:lnTo>
                  <a:lnTo>
                    <a:pt x="189598" y="91440"/>
                  </a:lnTo>
                  <a:lnTo>
                    <a:pt x="185420" y="96520"/>
                  </a:lnTo>
                  <a:lnTo>
                    <a:pt x="184810" y="97790"/>
                  </a:lnTo>
                  <a:lnTo>
                    <a:pt x="133261" y="156210"/>
                  </a:lnTo>
                  <a:lnTo>
                    <a:pt x="132372" y="157480"/>
                  </a:lnTo>
                  <a:lnTo>
                    <a:pt x="131178" y="161290"/>
                  </a:lnTo>
                  <a:lnTo>
                    <a:pt x="132664" y="163830"/>
                  </a:lnTo>
                  <a:lnTo>
                    <a:pt x="137502" y="166370"/>
                  </a:lnTo>
                  <a:lnTo>
                    <a:pt x="140195" y="165100"/>
                  </a:lnTo>
                  <a:lnTo>
                    <a:pt x="146723" y="158750"/>
                  </a:lnTo>
                  <a:lnTo>
                    <a:pt x="187553" y="111760"/>
                  </a:lnTo>
                  <a:lnTo>
                    <a:pt x="192303" y="111760"/>
                  </a:lnTo>
                  <a:lnTo>
                    <a:pt x="199377" y="118110"/>
                  </a:lnTo>
                  <a:lnTo>
                    <a:pt x="199364" y="123190"/>
                  </a:lnTo>
                  <a:lnTo>
                    <a:pt x="156832" y="171450"/>
                  </a:lnTo>
                  <a:lnTo>
                    <a:pt x="155549" y="172720"/>
                  </a:lnTo>
                  <a:lnTo>
                    <a:pt x="152019" y="176530"/>
                  </a:lnTo>
                  <a:lnTo>
                    <a:pt x="152184" y="180340"/>
                  </a:lnTo>
                  <a:lnTo>
                    <a:pt x="157226" y="184150"/>
                  </a:lnTo>
                  <a:lnTo>
                    <a:pt x="160743" y="184150"/>
                  </a:lnTo>
                  <a:lnTo>
                    <a:pt x="168579" y="176530"/>
                  </a:lnTo>
                  <a:lnTo>
                    <a:pt x="188290" y="153670"/>
                  </a:lnTo>
                  <a:lnTo>
                    <a:pt x="192036" y="149860"/>
                  </a:lnTo>
                  <a:lnTo>
                    <a:pt x="199478" y="140970"/>
                  </a:lnTo>
                  <a:lnTo>
                    <a:pt x="204165" y="140970"/>
                  </a:lnTo>
                  <a:lnTo>
                    <a:pt x="211074" y="147320"/>
                  </a:lnTo>
                  <a:lnTo>
                    <a:pt x="211074" y="131483"/>
                  </a:lnTo>
                  <a:lnTo>
                    <a:pt x="210261" y="130810"/>
                  </a:lnTo>
                  <a:lnTo>
                    <a:pt x="208267" y="130810"/>
                  </a:lnTo>
                  <a:lnTo>
                    <a:pt x="210947" y="124460"/>
                  </a:lnTo>
                  <a:lnTo>
                    <a:pt x="211315" y="119380"/>
                  </a:lnTo>
                  <a:lnTo>
                    <a:pt x="208318" y="111760"/>
                  </a:lnTo>
                  <a:lnTo>
                    <a:pt x="206832" y="107950"/>
                  </a:lnTo>
                  <a:lnTo>
                    <a:pt x="202488" y="104140"/>
                  </a:lnTo>
                  <a:lnTo>
                    <a:pt x="197002" y="101600"/>
                  </a:lnTo>
                  <a:lnTo>
                    <a:pt x="199898" y="93980"/>
                  </a:lnTo>
                  <a:lnTo>
                    <a:pt x="180848" y="69850"/>
                  </a:lnTo>
                  <a:lnTo>
                    <a:pt x="173875" y="71120"/>
                  </a:lnTo>
                  <a:lnTo>
                    <a:pt x="166776" y="74930"/>
                  </a:lnTo>
                  <a:lnTo>
                    <a:pt x="166319" y="74930"/>
                  </a:lnTo>
                  <a:lnTo>
                    <a:pt x="159829" y="67310"/>
                  </a:lnTo>
                  <a:lnTo>
                    <a:pt x="150876" y="63500"/>
                  </a:lnTo>
                  <a:lnTo>
                    <a:pt x="141122" y="66040"/>
                  </a:lnTo>
                  <a:lnTo>
                    <a:pt x="132257" y="72390"/>
                  </a:lnTo>
                  <a:lnTo>
                    <a:pt x="125247" y="80010"/>
                  </a:lnTo>
                  <a:lnTo>
                    <a:pt x="118059" y="88900"/>
                  </a:lnTo>
                  <a:lnTo>
                    <a:pt x="110794" y="96520"/>
                  </a:lnTo>
                  <a:lnTo>
                    <a:pt x="103009" y="105410"/>
                  </a:lnTo>
                  <a:lnTo>
                    <a:pt x="102362" y="105410"/>
                  </a:lnTo>
                  <a:lnTo>
                    <a:pt x="101663" y="106680"/>
                  </a:lnTo>
                  <a:lnTo>
                    <a:pt x="100609" y="105410"/>
                  </a:lnTo>
                  <a:lnTo>
                    <a:pt x="94322" y="97790"/>
                  </a:lnTo>
                  <a:lnTo>
                    <a:pt x="84201" y="93980"/>
                  </a:lnTo>
                  <a:lnTo>
                    <a:pt x="73583" y="95250"/>
                  </a:lnTo>
                  <a:lnTo>
                    <a:pt x="64731" y="102870"/>
                  </a:lnTo>
                  <a:lnTo>
                    <a:pt x="59169" y="111760"/>
                  </a:lnTo>
                  <a:lnTo>
                    <a:pt x="53403" y="119380"/>
                  </a:lnTo>
                  <a:lnTo>
                    <a:pt x="41719" y="134620"/>
                  </a:lnTo>
                  <a:lnTo>
                    <a:pt x="33045" y="146050"/>
                  </a:lnTo>
                  <a:lnTo>
                    <a:pt x="31788" y="144780"/>
                  </a:lnTo>
                  <a:lnTo>
                    <a:pt x="31229" y="144780"/>
                  </a:lnTo>
                  <a:lnTo>
                    <a:pt x="20205" y="127000"/>
                  </a:lnTo>
                  <a:lnTo>
                    <a:pt x="13716" y="110490"/>
                  </a:lnTo>
                  <a:lnTo>
                    <a:pt x="11874" y="91440"/>
                  </a:lnTo>
                  <a:lnTo>
                    <a:pt x="14795" y="71120"/>
                  </a:lnTo>
                  <a:lnTo>
                    <a:pt x="35979" y="34290"/>
                  </a:lnTo>
                  <a:lnTo>
                    <a:pt x="70535" y="15240"/>
                  </a:lnTo>
                  <a:lnTo>
                    <a:pt x="110490" y="13970"/>
                  </a:lnTo>
                  <a:lnTo>
                    <a:pt x="147866" y="34290"/>
                  </a:lnTo>
                  <a:lnTo>
                    <a:pt x="152425" y="39370"/>
                  </a:lnTo>
                  <a:lnTo>
                    <a:pt x="154762" y="39370"/>
                  </a:lnTo>
                  <a:lnTo>
                    <a:pt x="159283" y="34290"/>
                  </a:lnTo>
                  <a:lnTo>
                    <a:pt x="173964" y="24130"/>
                  </a:lnTo>
                  <a:lnTo>
                    <a:pt x="189915" y="16510"/>
                  </a:lnTo>
                  <a:lnTo>
                    <a:pt x="207111" y="12700"/>
                  </a:lnTo>
                  <a:lnTo>
                    <a:pt x="225539" y="13970"/>
                  </a:lnTo>
                  <a:lnTo>
                    <a:pt x="257124" y="24130"/>
                  </a:lnTo>
                  <a:lnTo>
                    <a:pt x="280530" y="46990"/>
                  </a:lnTo>
                  <a:lnTo>
                    <a:pt x="293230" y="77470"/>
                  </a:lnTo>
                  <a:lnTo>
                    <a:pt x="292709" y="110490"/>
                  </a:lnTo>
                  <a:lnTo>
                    <a:pt x="270814" y="149860"/>
                  </a:lnTo>
                  <a:lnTo>
                    <a:pt x="256413" y="163830"/>
                  </a:lnTo>
                  <a:lnTo>
                    <a:pt x="238531" y="181610"/>
                  </a:lnTo>
                  <a:lnTo>
                    <a:pt x="239115" y="186690"/>
                  </a:lnTo>
                  <a:lnTo>
                    <a:pt x="246138" y="190500"/>
                  </a:lnTo>
                  <a:lnTo>
                    <a:pt x="248551" y="189230"/>
                  </a:lnTo>
                  <a:lnTo>
                    <a:pt x="258038" y="179070"/>
                  </a:lnTo>
                  <a:lnTo>
                    <a:pt x="272656" y="165100"/>
                  </a:lnTo>
                  <a:lnTo>
                    <a:pt x="300151" y="127000"/>
                  </a:lnTo>
                  <a:lnTo>
                    <a:pt x="305803" y="105410"/>
                  </a:lnTo>
                  <a:lnTo>
                    <a:pt x="306717" y="100330"/>
                  </a:lnTo>
                  <a:lnTo>
                    <a:pt x="306717" y="85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401317" y="3171482"/>
            <a:ext cx="4902200" cy="705485"/>
            <a:chOff x="401317" y="3171482"/>
            <a:chExt cx="4902200" cy="705485"/>
          </a:xfrm>
        </p:grpSpPr>
        <p:sp>
          <p:nvSpPr>
            <p:cNvPr id="34" name="object 34"/>
            <p:cNvSpPr/>
            <p:nvPr/>
          </p:nvSpPr>
          <p:spPr>
            <a:xfrm>
              <a:off x="633746" y="3176632"/>
              <a:ext cx="4664710" cy="695325"/>
            </a:xfrm>
            <a:custGeom>
              <a:avLst/>
              <a:gdLst/>
              <a:ahLst/>
              <a:cxnLst/>
              <a:rect l="l" t="t" r="r" b="b"/>
              <a:pathLst>
                <a:path w="4664710" h="695325">
                  <a:moveTo>
                    <a:pt x="326948" y="0"/>
                  </a:moveTo>
                  <a:lnTo>
                    <a:pt x="137931" y="5108"/>
                  </a:lnTo>
                  <a:lnTo>
                    <a:pt x="40868" y="40868"/>
                  </a:lnTo>
                  <a:lnTo>
                    <a:pt x="5108" y="137931"/>
                  </a:lnTo>
                  <a:lnTo>
                    <a:pt x="0" y="326948"/>
                  </a:lnTo>
                  <a:lnTo>
                    <a:pt x="0" y="368160"/>
                  </a:lnTo>
                  <a:lnTo>
                    <a:pt x="5108" y="557170"/>
                  </a:lnTo>
                  <a:lnTo>
                    <a:pt x="40868" y="654229"/>
                  </a:lnTo>
                  <a:lnTo>
                    <a:pt x="137931" y="689988"/>
                  </a:lnTo>
                  <a:lnTo>
                    <a:pt x="326948" y="695096"/>
                  </a:lnTo>
                  <a:lnTo>
                    <a:pt x="4337367" y="695096"/>
                  </a:lnTo>
                  <a:lnTo>
                    <a:pt x="4526384" y="689988"/>
                  </a:lnTo>
                  <a:lnTo>
                    <a:pt x="4623447" y="654229"/>
                  </a:lnTo>
                  <a:lnTo>
                    <a:pt x="4659207" y="557170"/>
                  </a:lnTo>
                  <a:lnTo>
                    <a:pt x="4664316" y="368160"/>
                  </a:lnTo>
                  <a:lnTo>
                    <a:pt x="4664316" y="326948"/>
                  </a:lnTo>
                  <a:lnTo>
                    <a:pt x="4659207" y="137931"/>
                  </a:lnTo>
                  <a:lnTo>
                    <a:pt x="4623447" y="40868"/>
                  </a:lnTo>
                  <a:lnTo>
                    <a:pt x="4526384" y="5108"/>
                  </a:lnTo>
                  <a:lnTo>
                    <a:pt x="4337367" y="0"/>
                  </a:lnTo>
                  <a:lnTo>
                    <a:pt x="326948" y="0"/>
                  </a:lnTo>
                  <a:close/>
                </a:path>
              </a:pathLst>
            </a:custGeom>
            <a:ln w="10299">
              <a:solidFill>
                <a:srgbClr val="1F2A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1317" y="3307210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59" h="454660">
                  <a:moveTo>
                    <a:pt x="227279" y="0"/>
                  </a:moveTo>
                  <a:lnTo>
                    <a:pt x="181473" y="4617"/>
                  </a:lnTo>
                  <a:lnTo>
                    <a:pt x="138810" y="17861"/>
                  </a:lnTo>
                  <a:lnTo>
                    <a:pt x="100203" y="38818"/>
                  </a:lnTo>
                  <a:lnTo>
                    <a:pt x="66567" y="66571"/>
                  </a:lnTo>
                  <a:lnTo>
                    <a:pt x="38814" y="100209"/>
                  </a:lnTo>
                  <a:lnTo>
                    <a:pt x="17860" y="138815"/>
                  </a:lnTo>
                  <a:lnTo>
                    <a:pt x="4617" y="181477"/>
                  </a:lnTo>
                  <a:lnTo>
                    <a:pt x="0" y="227279"/>
                  </a:lnTo>
                  <a:lnTo>
                    <a:pt x="4617" y="273085"/>
                  </a:lnTo>
                  <a:lnTo>
                    <a:pt x="17860" y="315748"/>
                  </a:lnTo>
                  <a:lnTo>
                    <a:pt x="38814" y="354354"/>
                  </a:lnTo>
                  <a:lnTo>
                    <a:pt x="66567" y="387991"/>
                  </a:lnTo>
                  <a:lnTo>
                    <a:pt x="100203" y="415743"/>
                  </a:lnTo>
                  <a:lnTo>
                    <a:pt x="138810" y="436698"/>
                  </a:lnTo>
                  <a:lnTo>
                    <a:pt x="181473" y="449941"/>
                  </a:lnTo>
                  <a:lnTo>
                    <a:pt x="227279" y="454558"/>
                  </a:lnTo>
                  <a:lnTo>
                    <a:pt x="273085" y="449941"/>
                  </a:lnTo>
                  <a:lnTo>
                    <a:pt x="315748" y="436698"/>
                  </a:lnTo>
                  <a:lnTo>
                    <a:pt x="354354" y="415743"/>
                  </a:lnTo>
                  <a:lnTo>
                    <a:pt x="387991" y="387991"/>
                  </a:lnTo>
                  <a:lnTo>
                    <a:pt x="415743" y="354354"/>
                  </a:lnTo>
                  <a:lnTo>
                    <a:pt x="436698" y="315748"/>
                  </a:lnTo>
                  <a:lnTo>
                    <a:pt x="449941" y="273085"/>
                  </a:lnTo>
                  <a:lnTo>
                    <a:pt x="454558" y="227279"/>
                  </a:lnTo>
                  <a:lnTo>
                    <a:pt x="449941" y="181477"/>
                  </a:lnTo>
                  <a:lnTo>
                    <a:pt x="436698" y="138815"/>
                  </a:lnTo>
                  <a:lnTo>
                    <a:pt x="415743" y="100209"/>
                  </a:lnTo>
                  <a:lnTo>
                    <a:pt x="387991" y="66571"/>
                  </a:lnTo>
                  <a:lnTo>
                    <a:pt x="354354" y="38818"/>
                  </a:lnTo>
                  <a:lnTo>
                    <a:pt x="315748" y="17861"/>
                  </a:lnTo>
                  <a:lnTo>
                    <a:pt x="273085" y="4617"/>
                  </a:lnTo>
                  <a:lnTo>
                    <a:pt x="227279" y="0"/>
                  </a:lnTo>
                  <a:close/>
                </a:path>
              </a:pathLst>
            </a:custGeom>
            <a:solidFill>
              <a:srgbClr val="1F2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4977" y="3382078"/>
              <a:ext cx="284480" cy="285115"/>
            </a:xfrm>
            <a:custGeom>
              <a:avLst/>
              <a:gdLst/>
              <a:ahLst/>
              <a:cxnLst/>
              <a:rect l="l" t="t" r="r" b="b"/>
              <a:pathLst>
                <a:path w="284480" h="285114">
                  <a:moveTo>
                    <a:pt x="156963" y="0"/>
                  </a:moveTo>
                  <a:lnTo>
                    <a:pt x="111315" y="2805"/>
                  </a:lnTo>
                  <a:lnTo>
                    <a:pt x="66383" y="21391"/>
                  </a:lnTo>
                  <a:lnTo>
                    <a:pt x="31178" y="52861"/>
                  </a:lnTo>
                  <a:lnTo>
                    <a:pt x="8213" y="94072"/>
                  </a:lnTo>
                  <a:lnTo>
                    <a:pt x="0" y="141883"/>
                  </a:lnTo>
                  <a:lnTo>
                    <a:pt x="453" y="153549"/>
                  </a:lnTo>
                  <a:lnTo>
                    <a:pt x="26890" y="225586"/>
                  </a:lnTo>
                  <a:lnTo>
                    <a:pt x="56292" y="255705"/>
                  </a:lnTo>
                  <a:lnTo>
                    <a:pt x="93086" y="276068"/>
                  </a:lnTo>
                  <a:lnTo>
                    <a:pt x="134747" y="284745"/>
                  </a:lnTo>
                  <a:lnTo>
                    <a:pt x="152242" y="284628"/>
                  </a:lnTo>
                  <a:lnTo>
                    <a:pt x="202311" y="271728"/>
                  </a:lnTo>
                  <a:lnTo>
                    <a:pt x="220256" y="260399"/>
                  </a:lnTo>
                  <a:lnTo>
                    <a:pt x="219392" y="256196"/>
                  </a:lnTo>
                  <a:lnTo>
                    <a:pt x="217678" y="254329"/>
                  </a:lnTo>
                  <a:lnTo>
                    <a:pt x="214071" y="254354"/>
                  </a:lnTo>
                  <a:lnTo>
                    <a:pt x="212420" y="254887"/>
                  </a:lnTo>
                  <a:lnTo>
                    <a:pt x="211124" y="255649"/>
                  </a:lnTo>
                  <a:lnTo>
                    <a:pt x="185977" y="267451"/>
                  </a:lnTo>
                  <a:lnTo>
                    <a:pt x="160097" y="273782"/>
                  </a:lnTo>
                  <a:lnTo>
                    <a:pt x="133506" y="274527"/>
                  </a:lnTo>
                  <a:lnTo>
                    <a:pt x="106222" y="269569"/>
                  </a:lnTo>
                  <a:lnTo>
                    <a:pt x="69569" y="252809"/>
                  </a:lnTo>
                  <a:lnTo>
                    <a:pt x="40339" y="226495"/>
                  </a:lnTo>
                  <a:lnTo>
                    <a:pt x="20156" y="192654"/>
                  </a:lnTo>
                  <a:lnTo>
                    <a:pt x="10642" y="153313"/>
                  </a:lnTo>
                  <a:lnTo>
                    <a:pt x="10282" y="134541"/>
                  </a:lnTo>
                  <a:lnTo>
                    <a:pt x="12534" y="116251"/>
                  </a:lnTo>
                  <a:lnTo>
                    <a:pt x="50978" y="46216"/>
                  </a:lnTo>
                  <a:lnTo>
                    <a:pt x="85947" y="22181"/>
                  </a:lnTo>
                  <a:lnTo>
                    <a:pt x="126840" y="10492"/>
                  </a:lnTo>
                  <a:lnTo>
                    <a:pt x="170726" y="12521"/>
                  </a:lnTo>
                  <a:lnTo>
                    <a:pt x="208480" y="26915"/>
                  </a:lnTo>
                  <a:lnTo>
                    <a:pt x="239645" y="51638"/>
                  </a:lnTo>
                  <a:lnTo>
                    <a:pt x="262148" y="84460"/>
                  </a:lnTo>
                  <a:lnTo>
                    <a:pt x="274459" y="125347"/>
                  </a:lnTo>
                  <a:lnTo>
                    <a:pt x="276301" y="128027"/>
                  </a:lnTo>
                  <a:lnTo>
                    <a:pt x="278726" y="128611"/>
                  </a:lnTo>
                  <a:lnTo>
                    <a:pt x="282981" y="127024"/>
                  </a:lnTo>
                  <a:lnTo>
                    <a:pt x="284365" y="125030"/>
                  </a:lnTo>
                  <a:lnTo>
                    <a:pt x="283489" y="118743"/>
                  </a:lnTo>
                  <a:lnTo>
                    <a:pt x="282041" y="111123"/>
                  </a:lnTo>
                  <a:lnTo>
                    <a:pt x="265196" y="68666"/>
                  </a:lnTo>
                  <a:lnTo>
                    <a:pt x="236803" y="34768"/>
                  </a:lnTo>
                  <a:lnTo>
                    <a:pt x="199759" y="11266"/>
                  </a:lnTo>
                  <a:lnTo>
                    <a:pt x="156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638" y="3405442"/>
              <a:ext cx="265581" cy="237883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5467231" y="3171482"/>
            <a:ext cx="4902200" cy="894715"/>
            <a:chOff x="5467231" y="3171482"/>
            <a:chExt cx="4902200" cy="894715"/>
          </a:xfrm>
        </p:grpSpPr>
        <p:sp>
          <p:nvSpPr>
            <p:cNvPr id="39" name="object 39"/>
            <p:cNvSpPr/>
            <p:nvPr/>
          </p:nvSpPr>
          <p:spPr>
            <a:xfrm>
              <a:off x="5699662" y="3176632"/>
              <a:ext cx="4664710" cy="884555"/>
            </a:xfrm>
            <a:custGeom>
              <a:avLst/>
              <a:gdLst/>
              <a:ahLst/>
              <a:cxnLst/>
              <a:rect l="l" t="t" r="r" b="b"/>
              <a:pathLst>
                <a:path w="4664709" h="884554">
                  <a:moveTo>
                    <a:pt x="326948" y="0"/>
                  </a:moveTo>
                  <a:lnTo>
                    <a:pt x="137931" y="5108"/>
                  </a:lnTo>
                  <a:lnTo>
                    <a:pt x="40868" y="40868"/>
                  </a:lnTo>
                  <a:lnTo>
                    <a:pt x="5108" y="137931"/>
                  </a:lnTo>
                  <a:lnTo>
                    <a:pt x="0" y="326948"/>
                  </a:lnTo>
                  <a:lnTo>
                    <a:pt x="0" y="557237"/>
                  </a:lnTo>
                  <a:lnTo>
                    <a:pt x="5108" y="746255"/>
                  </a:lnTo>
                  <a:lnTo>
                    <a:pt x="40868" y="843318"/>
                  </a:lnTo>
                  <a:lnTo>
                    <a:pt x="137931" y="879078"/>
                  </a:lnTo>
                  <a:lnTo>
                    <a:pt x="326948" y="884186"/>
                  </a:lnTo>
                  <a:lnTo>
                    <a:pt x="4337367" y="884186"/>
                  </a:lnTo>
                  <a:lnTo>
                    <a:pt x="4526384" y="879078"/>
                  </a:lnTo>
                  <a:lnTo>
                    <a:pt x="4623447" y="843318"/>
                  </a:lnTo>
                  <a:lnTo>
                    <a:pt x="4659207" y="746255"/>
                  </a:lnTo>
                  <a:lnTo>
                    <a:pt x="4664316" y="557237"/>
                  </a:lnTo>
                  <a:lnTo>
                    <a:pt x="4664316" y="326948"/>
                  </a:lnTo>
                  <a:lnTo>
                    <a:pt x="4659207" y="137931"/>
                  </a:lnTo>
                  <a:lnTo>
                    <a:pt x="4623447" y="40868"/>
                  </a:lnTo>
                  <a:lnTo>
                    <a:pt x="4526384" y="5108"/>
                  </a:lnTo>
                  <a:lnTo>
                    <a:pt x="4337367" y="0"/>
                  </a:lnTo>
                  <a:lnTo>
                    <a:pt x="326948" y="0"/>
                  </a:lnTo>
                  <a:close/>
                </a:path>
              </a:pathLst>
            </a:custGeom>
            <a:ln w="10299">
              <a:solidFill>
                <a:srgbClr val="1F2A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67231" y="3391447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60" h="454660">
                  <a:moveTo>
                    <a:pt x="227279" y="0"/>
                  </a:moveTo>
                  <a:lnTo>
                    <a:pt x="181473" y="4617"/>
                  </a:lnTo>
                  <a:lnTo>
                    <a:pt x="138810" y="17861"/>
                  </a:lnTo>
                  <a:lnTo>
                    <a:pt x="100203" y="38818"/>
                  </a:lnTo>
                  <a:lnTo>
                    <a:pt x="66567" y="66571"/>
                  </a:lnTo>
                  <a:lnTo>
                    <a:pt x="38814" y="100209"/>
                  </a:lnTo>
                  <a:lnTo>
                    <a:pt x="17860" y="138815"/>
                  </a:lnTo>
                  <a:lnTo>
                    <a:pt x="4617" y="181477"/>
                  </a:lnTo>
                  <a:lnTo>
                    <a:pt x="0" y="227279"/>
                  </a:lnTo>
                  <a:lnTo>
                    <a:pt x="4617" y="273085"/>
                  </a:lnTo>
                  <a:lnTo>
                    <a:pt x="17860" y="315748"/>
                  </a:lnTo>
                  <a:lnTo>
                    <a:pt x="38814" y="354354"/>
                  </a:lnTo>
                  <a:lnTo>
                    <a:pt x="66567" y="387991"/>
                  </a:lnTo>
                  <a:lnTo>
                    <a:pt x="100203" y="415743"/>
                  </a:lnTo>
                  <a:lnTo>
                    <a:pt x="138810" y="436698"/>
                  </a:lnTo>
                  <a:lnTo>
                    <a:pt x="181473" y="449941"/>
                  </a:lnTo>
                  <a:lnTo>
                    <a:pt x="227279" y="454558"/>
                  </a:lnTo>
                  <a:lnTo>
                    <a:pt x="273085" y="449941"/>
                  </a:lnTo>
                  <a:lnTo>
                    <a:pt x="315748" y="436698"/>
                  </a:lnTo>
                  <a:lnTo>
                    <a:pt x="354354" y="415743"/>
                  </a:lnTo>
                  <a:lnTo>
                    <a:pt x="387991" y="387991"/>
                  </a:lnTo>
                  <a:lnTo>
                    <a:pt x="415743" y="354354"/>
                  </a:lnTo>
                  <a:lnTo>
                    <a:pt x="436698" y="315748"/>
                  </a:lnTo>
                  <a:lnTo>
                    <a:pt x="449941" y="273085"/>
                  </a:lnTo>
                  <a:lnTo>
                    <a:pt x="454558" y="227279"/>
                  </a:lnTo>
                  <a:lnTo>
                    <a:pt x="449941" y="181477"/>
                  </a:lnTo>
                  <a:lnTo>
                    <a:pt x="436698" y="138815"/>
                  </a:lnTo>
                  <a:lnTo>
                    <a:pt x="415743" y="100209"/>
                  </a:lnTo>
                  <a:lnTo>
                    <a:pt x="387991" y="66571"/>
                  </a:lnTo>
                  <a:lnTo>
                    <a:pt x="354354" y="38818"/>
                  </a:lnTo>
                  <a:lnTo>
                    <a:pt x="315748" y="17861"/>
                  </a:lnTo>
                  <a:lnTo>
                    <a:pt x="273085" y="4617"/>
                  </a:lnTo>
                  <a:lnTo>
                    <a:pt x="227279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7625" y="3509552"/>
              <a:ext cx="273464" cy="199072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401317" y="4878671"/>
            <a:ext cx="4902200" cy="705485"/>
            <a:chOff x="401317" y="4878671"/>
            <a:chExt cx="4902200" cy="705485"/>
          </a:xfrm>
        </p:grpSpPr>
        <p:sp>
          <p:nvSpPr>
            <p:cNvPr id="43" name="object 43"/>
            <p:cNvSpPr/>
            <p:nvPr/>
          </p:nvSpPr>
          <p:spPr>
            <a:xfrm>
              <a:off x="633746" y="4883821"/>
              <a:ext cx="4664710" cy="695325"/>
            </a:xfrm>
            <a:custGeom>
              <a:avLst/>
              <a:gdLst/>
              <a:ahLst/>
              <a:cxnLst/>
              <a:rect l="l" t="t" r="r" b="b"/>
              <a:pathLst>
                <a:path w="4664710" h="695325">
                  <a:moveTo>
                    <a:pt x="326948" y="0"/>
                  </a:moveTo>
                  <a:lnTo>
                    <a:pt x="137931" y="5108"/>
                  </a:lnTo>
                  <a:lnTo>
                    <a:pt x="40868" y="40868"/>
                  </a:lnTo>
                  <a:lnTo>
                    <a:pt x="5108" y="137931"/>
                  </a:lnTo>
                  <a:lnTo>
                    <a:pt x="0" y="326948"/>
                  </a:lnTo>
                  <a:lnTo>
                    <a:pt x="0" y="368160"/>
                  </a:lnTo>
                  <a:lnTo>
                    <a:pt x="5108" y="557170"/>
                  </a:lnTo>
                  <a:lnTo>
                    <a:pt x="40868" y="654229"/>
                  </a:lnTo>
                  <a:lnTo>
                    <a:pt x="137931" y="689988"/>
                  </a:lnTo>
                  <a:lnTo>
                    <a:pt x="326948" y="695096"/>
                  </a:lnTo>
                  <a:lnTo>
                    <a:pt x="4337367" y="695096"/>
                  </a:lnTo>
                  <a:lnTo>
                    <a:pt x="4526384" y="689988"/>
                  </a:lnTo>
                  <a:lnTo>
                    <a:pt x="4623447" y="654229"/>
                  </a:lnTo>
                  <a:lnTo>
                    <a:pt x="4659207" y="557170"/>
                  </a:lnTo>
                  <a:lnTo>
                    <a:pt x="4664316" y="368160"/>
                  </a:lnTo>
                  <a:lnTo>
                    <a:pt x="4664316" y="326948"/>
                  </a:lnTo>
                  <a:lnTo>
                    <a:pt x="4659207" y="137931"/>
                  </a:lnTo>
                  <a:lnTo>
                    <a:pt x="4623447" y="40868"/>
                  </a:lnTo>
                  <a:lnTo>
                    <a:pt x="4526384" y="5108"/>
                  </a:lnTo>
                  <a:lnTo>
                    <a:pt x="4337367" y="0"/>
                  </a:lnTo>
                  <a:lnTo>
                    <a:pt x="326948" y="0"/>
                  </a:lnTo>
                  <a:close/>
                </a:path>
              </a:pathLst>
            </a:custGeom>
            <a:ln w="10299">
              <a:solidFill>
                <a:srgbClr val="1F2A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1317" y="5014393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59" h="454660">
                  <a:moveTo>
                    <a:pt x="227279" y="0"/>
                  </a:moveTo>
                  <a:lnTo>
                    <a:pt x="181473" y="4617"/>
                  </a:lnTo>
                  <a:lnTo>
                    <a:pt x="138810" y="17861"/>
                  </a:lnTo>
                  <a:lnTo>
                    <a:pt x="100203" y="38818"/>
                  </a:lnTo>
                  <a:lnTo>
                    <a:pt x="66567" y="66571"/>
                  </a:lnTo>
                  <a:lnTo>
                    <a:pt x="38814" y="100209"/>
                  </a:lnTo>
                  <a:lnTo>
                    <a:pt x="17860" y="138815"/>
                  </a:lnTo>
                  <a:lnTo>
                    <a:pt x="4617" y="181477"/>
                  </a:lnTo>
                  <a:lnTo>
                    <a:pt x="0" y="227279"/>
                  </a:lnTo>
                  <a:lnTo>
                    <a:pt x="4617" y="273085"/>
                  </a:lnTo>
                  <a:lnTo>
                    <a:pt x="17860" y="315748"/>
                  </a:lnTo>
                  <a:lnTo>
                    <a:pt x="38814" y="354354"/>
                  </a:lnTo>
                  <a:lnTo>
                    <a:pt x="66567" y="387991"/>
                  </a:lnTo>
                  <a:lnTo>
                    <a:pt x="100203" y="415743"/>
                  </a:lnTo>
                  <a:lnTo>
                    <a:pt x="138810" y="436698"/>
                  </a:lnTo>
                  <a:lnTo>
                    <a:pt x="181473" y="449941"/>
                  </a:lnTo>
                  <a:lnTo>
                    <a:pt x="227279" y="454558"/>
                  </a:lnTo>
                  <a:lnTo>
                    <a:pt x="273085" y="449941"/>
                  </a:lnTo>
                  <a:lnTo>
                    <a:pt x="315748" y="436698"/>
                  </a:lnTo>
                  <a:lnTo>
                    <a:pt x="354354" y="415743"/>
                  </a:lnTo>
                  <a:lnTo>
                    <a:pt x="387991" y="387991"/>
                  </a:lnTo>
                  <a:lnTo>
                    <a:pt x="415743" y="354354"/>
                  </a:lnTo>
                  <a:lnTo>
                    <a:pt x="436698" y="315748"/>
                  </a:lnTo>
                  <a:lnTo>
                    <a:pt x="449941" y="273085"/>
                  </a:lnTo>
                  <a:lnTo>
                    <a:pt x="454558" y="227279"/>
                  </a:lnTo>
                  <a:lnTo>
                    <a:pt x="449941" y="181477"/>
                  </a:lnTo>
                  <a:lnTo>
                    <a:pt x="436698" y="138815"/>
                  </a:lnTo>
                  <a:lnTo>
                    <a:pt x="415743" y="100209"/>
                  </a:lnTo>
                  <a:lnTo>
                    <a:pt x="387991" y="66571"/>
                  </a:lnTo>
                  <a:lnTo>
                    <a:pt x="354354" y="38818"/>
                  </a:lnTo>
                  <a:lnTo>
                    <a:pt x="315748" y="17861"/>
                  </a:lnTo>
                  <a:lnTo>
                    <a:pt x="273085" y="4617"/>
                  </a:lnTo>
                  <a:lnTo>
                    <a:pt x="227279" y="0"/>
                  </a:lnTo>
                  <a:close/>
                </a:path>
              </a:pathLst>
            </a:custGeom>
            <a:solidFill>
              <a:srgbClr val="1F2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4736" y="5100154"/>
              <a:ext cx="247650" cy="262890"/>
            </a:xfrm>
            <a:custGeom>
              <a:avLst/>
              <a:gdLst/>
              <a:ahLst/>
              <a:cxnLst/>
              <a:rect l="l" t="t" r="r" b="b"/>
              <a:pathLst>
                <a:path w="247650" h="262889">
                  <a:moveTo>
                    <a:pt x="31330" y="121310"/>
                  </a:moveTo>
                  <a:lnTo>
                    <a:pt x="29972" y="119926"/>
                  </a:lnTo>
                  <a:lnTo>
                    <a:pt x="28702" y="117436"/>
                  </a:lnTo>
                  <a:lnTo>
                    <a:pt x="20713" y="116878"/>
                  </a:lnTo>
                  <a:lnTo>
                    <a:pt x="14109" y="116840"/>
                  </a:lnTo>
                  <a:lnTo>
                    <a:pt x="6057" y="117322"/>
                  </a:lnTo>
                  <a:lnTo>
                    <a:pt x="4699" y="119710"/>
                  </a:lnTo>
                  <a:lnTo>
                    <a:pt x="3263" y="121043"/>
                  </a:lnTo>
                  <a:lnTo>
                    <a:pt x="4813" y="122389"/>
                  </a:lnTo>
                  <a:lnTo>
                    <a:pt x="6197" y="124510"/>
                  </a:lnTo>
                  <a:lnTo>
                    <a:pt x="10833" y="125552"/>
                  </a:lnTo>
                  <a:lnTo>
                    <a:pt x="13957" y="125082"/>
                  </a:lnTo>
                  <a:lnTo>
                    <a:pt x="16979" y="125107"/>
                  </a:lnTo>
                  <a:lnTo>
                    <a:pt x="20358" y="125145"/>
                  </a:lnTo>
                  <a:lnTo>
                    <a:pt x="23799" y="125539"/>
                  </a:lnTo>
                  <a:lnTo>
                    <a:pt x="28651" y="124688"/>
                  </a:lnTo>
                  <a:lnTo>
                    <a:pt x="29921" y="122580"/>
                  </a:lnTo>
                  <a:lnTo>
                    <a:pt x="31330" y="121310"/>
                  </a:lnTo>
                  <a:close/>
                </a:path>
                <a:path w="247650" h="262889">
                  <a:moveTo>
                    <a:pt x="44475" y="75565"/>
                  </a:moveTo>
                  <a:lnTo>
                    <a:pt x="44361" y="71996"/>
                  </a:lnTo>
                  <a:lnTo>
                    <a:pt x="44081" y="71475"/>
                  </a:lnTo>
                  <a:lnTo>
                    <a:pt x="43827" y="70192"/>
                  </a:lnTo>
                  <a:lnTo>
                    <a:pt x="30670" y="62242"/>
                  </a:lnTo>
                  <a:lnTo>
                    <a:pt x="23202" y="58432"/>
                  </a:lnTo>
                  <a:lnTo>
                    <a:pt x="20180" y="59778"/>
                  </a:lnTo>
                  <a:lnTo>
                    <a:pt x="18999" y="62141"/>
                  </a:lnTo>
                  <a:lnTo>
                    <a:pt x="19888" y="65074"/>
                  </a:lnTo>
                  <a:lnTo>
                    <a:pt x="26644" y="69532"/>
                  </a:lnTo>
                  <a:lnTo>
                    <a:pt x="32448" y="72948"/>
                  </a:lnTo>
                  <a:lnTo>
                    <a:pt x="41402" y="77685"/>
                  </a:lnTo>
                  <a:lnTo>
                    <a:pt x="44475" y="75565"/>
                  </a:lnTo>
                  <a:close/>
                </a:path>
                <a:path w="247650" h="262889">
                  <a:moveTo>
                    <a:pt x="66306" y="246519"/>
                  </a:moveTo>
                  <a:lnTo>
                    <a:pt x="65811" y="242722"/>
                  </a:lnTo>
                  <a:lnTo>
                    <a:pt x="56654" y="166636"/>
                  </a:lnTo>
                  <a:lnTo>
                    <a:pt x="54051" y="165608"/>
                  </a:lnTo>
                  <a:lnTo>
                    <a:pt x="28143" y="169494"/>
                  </a:lnTo>
                  <a:lnTo>
                    <a:pt x="1701" y="173012"/>
                  </a:lnTo>
                  <a:lnTo>
                    <a:pt x="0" y="174942"/>
                  </a:lnTo>
                  <a:lnTo>
                    <a:pt x="9499" y="254342"/>
                  </a:lnTo>
                  <a:lnTo>
                    <a:pt x="11976" y="255765"/>
                  </a:lnTo>
                  <a:lnTo>
                    <a:pt x="64643" y="248196"/>
                  </a:lnTo>
                  <a:lnTo>
                    <a:pt x="66306" y="246519"/>
                  </a:lnTo>
                  <a:close/>
                </a:path>
                <a:path w="247650" h="262889">
                  <a:moveTo>
                    <a:pt x="80860" y="36652"/>
                  </a:moveTo>
                  <a:lnTo>
                    <a:pt x="76492" y="29705"/>
                  </a:lnTo>
                  <a:lnTo>
                    <a:pt x="72364" y="22948"/>
                  </a:lnTo>
                  <a:lnTo>
                    <a:pt x="67475" y="15748"/>
                  </a:lnTo>
                  <a:lnTo>
                    <a:pt x="64630" y="15773"/>
                  </a:lnTo>
                  <a:lnTo>
                    <a:pt x="62725" y="17449"/>
                  </a:lnTo>
                  <a:lnTo>
                    <a:pt x="61645" y="19913"/>
                  </a:lnTo>
                  <a:lnTo>
                    <a:pt x="65519" y="27292"/>
                  </a:lnTo>
                  <a:lnTo>
                    <a:pt x="69164" y="33553"/>
                  </a:lnTo>
                  <a:lnTo>
                    <a:pt x="73710" y="40589"/>
                  </a:lnTo>
                  <a:lnTo>
                    <a:pt x="76352" y="40881"/>
                  </a:lnTo>
                  <a:lnTo>
                    <a:pt x="78917" y="40119"/>
                  </a:lnTo>
                  <a:lnTo>
                    <a:pt x="79629" y="38265"/>
                  </a:lnTo>
                  <a:lnTo>
                    <a:pt x="80860" y="36652"/>
                  </a:lnTo>
                  <a:close/>
                </a:path>
                <a:path w="247650" h="262889">
                  <a:moveTo>
                    <a:pt x="129006" y="20256"/>
                  </a:moveTo>
                  <a:lnTo>
                    <a:pt x="128536" y="16954"/>
                  </a:lnTo>
                  <a:lnTo>
                    <a:pt x="128562" y="13766"/>
                  </a:lnTo>
                  <a:lnTo>
                    <a:pt x="128562" y="10579"/>
                  </a:lnTo>
                  <a:lnTo>
                    <a:pt x="128993" y="7302"/>
                  </a:lnTo>
                  <a:lnTo>
                    <a:pt x="128054" y="2628"/>
                  </a:lnTo>
                  <a:lnTo>
                    <a:pt x="125882" y="1397"/>
                  </a:lnTo>
                  <a:lnTo>
                    <a:pt x="124548" y="0"/>
                  </a:lnTo>
                  <a:lnTo>
                    <a:pt x="123177" y="1346"/>
                  </a:lnTo>
                  <a:lnTo>
                    <a:pt x="120726" y="2616"/>
                  </a:lnTo>
                  <a:lnTo>
                    <a:pt x="120230" y="10579"/>
                  </a:lnTo>
                  <a:lnTo>
                    <a:pt x="120243" y="17170"/>
                  </a:lnTo>
                  <a:lnTo>
                    <a:pt x="120777" y="25209"/>
                  </a:lnTo>
                  <a:lnTo>
                    <a:pt x="123113" y="26581"/>
                  </a:lnTo>
                  <a:lnTo>
                    <a:pt x="124421" y="28003"/>
                  </a:lnTo>
                  <a:lnTo>
                    <a:pt x="125793" y="26454"/>
                  </a:lnTo>
                  <a:lnTo>
                    <a:pt x="127977" y="25069"/>
                  </a:lnTo>
                  <a:lnTo>
                    <a:pt x="129006" y="20256"/>
                  </a:lnTo>
                  <a:close/>
                </a:path>
                <a:path w="247650" h="262889">
                  <a:moveTo>
                    <a:pt x="188252" y="18249"/>
                  </a:moveTo>
                  <a:lnTo>
                    <a:pt x="186207" y="16332"/>
                  </a:lnTo>
                  <a:lnTo>
                    <a:pt x="182867" y="15633"/>
                  </a:lnTo>
                  <a:lnTo>
                    <a:pt x="182029" y="16065"/>
                  </a:lnTo>
                  <a:lnTo>
                    <a:pt x="180695" y="16294"/>
                  </a:lnTo>
                  <a:lnTo>
                    <a:pt x="172758" y="29502"/>
                  </a:lnTo>
                  <a:lnTo>
                    <a:pt x="168910" y="36893"/>
                  </a:lnTo>
                  <a:lnTo>
                    <a:pt x="170129" y="39903"/>
                  </a:lnTo>
                  <a:lnTo>
                    <a:pt x="172618" y="40728"/>
                  </a:lnTo>
                  <a:lnTo>
                    <a:pt x="175514" y="40271"/>
                  </a:lnTo>
                  <a:lnTo>
                    <a:pt x="180035" y="33413"/>
                  </a:lnTo>
                  <a:lnTo>
                    <a:pt x="183591" y="27444"/>
                  </a:lnTo>
                  <a:lnTo>
                    <a:pt x="188252" y="18249"/>
                  </a:lnTo>
                  <a:close/>
                </a:path>
                <a:path w="247650" h="262889">
                  <a:moveTo>
                    <a:pt x="201866" y="95961"/>
                  </a:moveTo>
                  <a:lnTo>
                    <a:pt x="175729" y="58851"/>
                  </a:lnTo>
                  <a:lnTo>
                    <a:pt x="165519" y="56730"/>
                  </a:lnTo>
                  <a:lnTo>
                    <a:pt x="155778" y="57340"/>
                  </a:lnTo>
                  <a:lnTo>
                    <a:pt x="146608" y="60718"/>
                  </a:lnTo>
                  <a:lnTo>
                    <a:pt x="138125" y="66878"/>
                  </a:lnTo>
                  <a:lnTo>
                    <a:pt x="133616" y="71056"/>
                  </a:lnTo>
                  <a:lnTo>
                    <a:pt x="129921" y="76111"/>
                  </a:lnTo>
                  <a:lnTo>
                    <a:pt x="125336" y="81356"/>
                  </a:lnTo>
                  <a:lnTo>
                    <a:pt x="92354" y="57442"/>
                  </a:lnTo>
                  <a:lnTo>
                    <a:pt x="81178" y="56896"/>
                  </a:lnTo>
                  <a:lnTo>
                    <a:pt x="70154" y="59829"/>
                  </a:lnTo>
                  <a:lnTo>
                    <a:pt x="55727" y="71018"/>
                  </a:lnTo>
                  <a:lnTo>
                    <a:pt x="48437" y="86918"/>
                  </a:lnTo>
                  <a:lnTo>
                    <a:pt x="48933" y="104482"/>
                  </a:lnTo>
                  <a:lnTo>
                    <a:pt x="92405" y="155587"/>
                  </a:lnTo>
                  <a:lnTo>
                    <a:pt x="106870" y="159296"/>
                  </a:lnTo>
                  <a:lnTo>
                    <a:pt x="124688" y="167043"/>
                  </a:lnTo>
                  <a:lnTo>
                    <a:pt x="135902" y="174637"/>
                  </a:lnTo>
                  <a:lnTo>
                    <a:pt x="137807" y="174066"/>
                  </a:lnTo>
                  <a:lnTo>
                    <a:pt x="165201" y="146786"/>
                  </a:lnTo>
                  <a:lnTo>
                    <a:pt x="189357" y="122174"/>
                  </a:lnTo>
                  <a:lnTo>
                    <a:pt x="194348" y="116484"/>
                  </a:lnTo>
                  <a:lnTo>
                    <a:pt x="198526" y="110134"/>
                  </a:lnTo>
                  <a:lnTo>
                    <a:pt x="201015" y="103263"/>
                  </a:lnTo>
                  <a:lnTo>
                    <a:pt x="201866" y="95961"/>
                  </a:lnTo>
                  <a:close/>
                </a:path>
                <a:path w="247650" h="262889">
                  <a:moveTo>
                    <a:pt x="230047" y="63868"/>
                  </a:moveTo>
                  <a:lnTo>
                    <a:pt x="229755" y="61036"/>
                  </a:lnTo>
                  <a:lnTo>
                    <a:pt x="228155" y="59131"/>
                  </a:lnTo>
                  <a:lnTo>
                    <a:pt x="225806" y="58280"/>
                  </a:lnTo>
                  <a:lnTo>
                    <a:pt x="218351" y="62268"/>
                  </a:lnTo>
                  <a:lnTo>
                    <a:pt x="211963" y="66014"/>
                  </a:lnTo>
                  <a:lnTo>
                    <a:pt x="204889" y="70523"/>
                  </a:lnTo>
                  <a:lnTo>
                    <a:pt x="204597" y="73012"/>
                  </a:lnTo>
                  <a:lnTo>
                    <a:pt x="205498" y="75412"/>
                  </a:lnTo>
                  <a:lnTo>
                    <a:pt x="207213" y="76136"/>
                  </a:lnTo>
                  <a:lnTo>
                    <a:pt x="208965" y="77558"/>
                  </a:lnTo>
                  <a:lnTo>
                    <a:pt x="216001" y="73075"/>
                  </a:lnTo>
                  <a:lnTo>
                    <a:pt x="222834" y="68821"/>
                  </a:lnTo>
                  <a:lnTo>
                    <a:pt x="230047" y="63868"/>
                  </a:lnTo>
                  <a:close/>
                </a:path>
                <a:path w="247650" h="262889">
                  <a:moveTo>
                    <a:pt x="245732" y="120954"/>
                  </a:moveTo>
                  <a:lnTo>
                    <a:pt x="244081" y="119634"/>
                  </a:lnTo>
                  <a:lnTo>
                    <a:pt x="242519" y="117297"/>
                  </a:lnTo>
                  <a:lnTo>
                    <a:pt x="234607" y="116751"/>
                  </a:lnTo>
                  <a:lnTo>
                    <a:pt x="228346" y="116789"/>
                  </a:lnTo>
                  <a:lnTo>
                    <a:pt x="220573" y="117436"/>
                  </a:lnTo>
                  <a:lnTo>
                    <a:pt x="219176" y="119938"/>
                  </a:lnTo>
                  <a:lnTo>
                    <a:pt x="217678" y="121361"/>
                  </a:lnTo>
                  <a:lnTo>
                    <a:pt x="219278" y="122631"/>
                  </a:lnTo>
                  <a:lnTo>
                    <a:pt x="220738" y="124637"/>
                  </a:lnTo>
                  <a:lnTo>
                    <a:pt x="225412" y="125641"/>
                  </a:lnTo>
                  <a:lnTo>
                    <a:pt x="228523" y="125183"/>
                  </a:lnTo>
                  <a:lnTo>
                    <a:pt x="231546" y="125183"/>
                  </a:lnTo>
                  <a:lnTo>
                    <a:pt x="234569" y="125107"/>
                  </a:lnTo>
                  <a:lnTo>
                    <a:pt x="237705" y="125615"/>
                  </a:lnTo>
                  <a:lnTo>
                    <a:pt x="242493" y="124472"/>
                  </a:lnTo>
                  <a:lnTo>
                    <a:pt x="244017" y="122339"/>
                  </a:lnTo>
                  <a:lnTo>
                    <a:pt x="245732" y="120954"/>
                  </a:lnTo>
                  <a:close/>
                </a:path>
                <a:path w="247650" h="262889">
                  <a:moveTo>
                    <a:pt x="247243" y="210223"/>
                  </a:moveTo>
                  <a:lnTo>
                    <a:pt x="243293" y="205790"/>
                  </a:lnTo>
                  <a:lnTo>
                    <a:pt x="239052" y="202107"/>
                  </a:lnTo>
                  <a:lnTo>
                    <a:pt x="232600" y="201726"/>
                  </a:lnTo>
                  <a:lnTo>
                    <a:pt x="223062" y="201841"/>
                  </a:lnTo>
                  <a:lnTo>
                    <a:pt x="192595" y="210286"/>
                  </a:lnTo>
                  <a:lnTo>
                    <a:pt x="183565" y="217589"/>
                  </a:lnTo>
                  <a:lnTo>
                    <a:pt x="173202" y="220916"/>
                  </a:lnTo>
                  <a:lnTo>
                    <a:pt x="162280" y="220726"/>
                  </a:lnTo>
                  <a:lnTo>
                    <a:pt x="151650" y="217462"/>
                  </a:lnTo>
                  <a:lnTo>
                    <a:pt x="145897" y="214845"/>
                  </a:lnTo>
                  <a:lnTo>
                    <a:pt x="130492" y="210820"/>
                  </a:lnTo>
                  <a:lnTo>
                    <a:pt x="126034" y="211493"/>
                  </a:lnTo>
                  <a:lnTo>
                    <a:pt x="127292" y="201891"/>
                  </a:lnTo>
                  <a:lnTo>
                    <a:pt x="131838" y="203492"/>
                  </a:lnTo>
                  <a:lnTo>
                    <a:pt x="135966" y="203784"/>
                  </a:lnTo>
                  <a:lnTo>
                    <a:pt x="159461" y="211670"/>
                  </a:lnTo>
                  <a:lnTo>
                    <a:pt x="166789" y="213207"/>
                  </a:lnTo>
                  <a:lnTo>
                    <a:pt x="173672" y="212763"/>
                  </a:lnTo>
                  <a:lnTo>
                    <a:pt x="179844" y="210375"/>
                  </a:lnTo>
                  <a:lnTo>
                    <a:pt x="185026" y="206057"/>
                  </a:lnTo>
                  <a:lnTo>
                    <a:pt x="180251" y="200406"/>
                  </a:lnTo>
                  <a:lnTo>
                    <a:pt x="173710" y="197421"/>
                  </a:lnTo>
                  <a:lnTo>
                    <a:pt x="166916" y="195643"/>
                  </a:lnTo>
                  <a:lnTo>
                    <a:pt x="154381" y="191668"/>
                  </a:lnTo>
                  <a:lnTo>
                    <a:pt x="142379" y="186563"/>
                  </a:lnTo>
                  <a:lnTo>
                    <a:pt x="130898" y="180454"/>
                  </a:lnTo>
                  <a:lnTo>
                    <a:pt x="119900" y="173494"/>
                  </a:lnTo>
                  <a:lnTo>
                    <a:pt x="109334" y="167932"/>
                  </a:lnTo>
                  <a:lnTo>
                    <a:pt x="98602" y="165404"/>
                  </a:lnTo>
                  <a:lnTo>
                    <a:pt x="87630" y="165595"/>
                  </a:lnTo>
                  <a:lnTo>
                    <a:pt x="76288" y="168160"/>
                  </a:lnTo>
                  <a:lnTo>
                    <a:pt x="66040" y="171411"/>
                  </a:lnTo>
                  <a:lnTo>
                    <a:pt x="65989" y="171259"/>
                  </a:lnTo>
                  <a:lnTo>
                    <a:pt x="73202" y="235089"/>
                  </a:lnTo>
                  <a:lnTo>
                    <a:pt x="134327" y="257695"/>
                  </a:lnTo>
                  <a:lnTo>
                    <a:pt x="161251" y="262458"/>
                  </a:lnTo>
                  <a:lnTo>
                    <a:pt x="174612" y="261200"/>
                  </a:lnTo>
                  <a:lnTo>
                    <a:pt x="228460" y="239991"/>
                  </a:lnTo>
                  <a:lnTo>
                    <a:pt x="247243" y="226225"/>
                  </a:lnTo>
                  <a:lnTo>
                    <a:pt x="247243" y="210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5533959" y="5067750"/>
            <a:ext cx="4902200" cy="705485"/>
            <a:chOff x="5533959" y="5067750"/>
            <a:chExt cx="4902200" cy="705485"/>
          </a:xfrm>
        </p:grpSpPr>
        <p:sp>
          <p:nvSpPr>
            <p:cNvPr id="47" name="object 47"/>
            <p:cNvSpPr/>
            <p:nvPr/>
          </p:nvSpPr>
          <p:spPr>
            <a:xfrm>
              <a:off x="5766388" y="5072900"/>
              <a:ext cx="4664710" cy="695325"/>
            </a:xfrm>
            <a:custGeom>
              <a:avLst/>
              <a:gdLst/>
              <a:ahLst/>
              <a:cxnLst/>
              <a:rect l="l" t="t" r="r" b="b"/>
              <a:pathLst>
                <a:path w="4664709" h="695325">
                  <a:moveTo>
                    <a:pt x="326948" y="0"/>
                  </a:moveTo>
                  <a:lnTo>
                    <a:pt x="137931" y="5108"/>
                  </a:lnTo>
                  <a:lnTo>
                    <a:pt x="40868" y="40868"/>
                  </a:lnTo>
                  <a:lnTo>
                    <a:pt x="5108" y="137931"/>
                  </a:lnTo>
                  <a:lnTo>
                    <a:pt x="0" y="326948"/>
                  </a:lnTo>
                  <a:lnTo>
                    <a:pt x="0" y="368160"/>
                  </a:lnTo>
                  <a:lnTo>
                    <a:pt x="5108" y="557170"/>
                  </a:lnTo>
                  <a:lnTo>
                    <a:pt x="40868" y="654229"/>
                  </a:lnTo>
                  <a:lnTo>
                    <a:pt x="137931" y="689988"/>
                  </a:lnTo>
                  <a:lnTo>
                    <a:pt x="326948" y="695096"/>
                  </a:lnTo>
                  <a:lnTo>
                    <a:pt x="4337367" y="695096"/>
                  </a:lnTo>
                  <a:lnTo>
                    <a:pt x="4526384" y="689988"/>
                  </a:lnTo>
                  <a:lnTo>
                    <a:pt x="4623447" y="654229"/>
                  </a:lnTo>
                  <a:lnTo>
                    <a:pt x="4659207" y="557170"/>
                  </a:lnTo>
                  <a:lnTo>
                    <a:pt x="4664316" y="368160"/>
                  </a:lnTo>
                  <a:lnTo>
                    <a:pt x="4664316" y="326948"/>
                  </a:lnTo>
                  <a:lnTo>
                    <a:pt x="4659207" y="137931"/>
                  </a:lnTo>
                  <a:lnTo>
                    <a:pt x="4623447" y="40868"/>
                  </a:lnTo>
                  <a:lnTo>
                    <a:pt x="4526384" y="5108"/>
                  </a:lnTo>
                  <a:lnTo>
                    <a:pt x="4337367" y="0"/>
                  </a:lnTo>
                  <a:lnTo>
                    <a:pt x="326948" y="0"/>
                  </a:lnTo>
                  <a:close/>
                </a:path>
              </a:pathLst>
            </a:custGeom>
            <a:ln w="10299">
              <a:solidFill>
                <a:srgbClr val="1F2A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33959" y="5203479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60" h="454660">
                  <a:moveTo>
                    <a:pt x="227279" y="0"/>
                  </a:moveTo>
                  <a:lnTo>
                    <a:pt x="181473" y="4617"/>
                  </a:lnTo>
                  <a:lnTo>
                    <a:pt x="138810" y="17861"/>
                  </a:lnTo>
                  <a:lnTo>
                    <a:pt x="100203" y="38818"/>
                  </a:lnTo>
                  <a:lnTo>
                    <a:pt x="66567" y="66571"/>
                  </a:lnTo>
                  <a:lnTo>
                    <a:pt x="38814" y="100209"/>
                  </a:lnTo>
                  <a:lnTo>
                    <a:pt x="17860" y="138815"/>
                  </a:lnTo>
                  <a:lnTo>
                    <a:pt x="4617" y="181477"/>
                  </a:lnTo>
                  <a:lnTo>
                    <a:pt x="0" y="227279"/>
                  </a:lnTo>
                  <a:lnTo>
                    <a:pt x="4617" y="273085"/>
                  </a:lnTo>
                  <a:lnTo>
                    <a:pt x="17860" y="315748"/>
                  </a:lnTo>
                  <a:lnTo>
                    <a:pt x="38814" y="354354"/>
                  </a:lnTo>
                  <a:lnTo>
                    <a:pt x="66567" y="387991"/>
                  </a:lnTo>
                  <a:lnTo>
                    <a:pt x="100203" y="415743"/>
                  </a:lnTo>
                  <a:lnTo>
                    <a:pt x="138810" y="436698"/>
                  </a:lnTo>
                  <a:lnTo>
                    <a:pt x="181473" y="449941"/>
                  </a:lnTo>
                  <a:lnTo>
                    <a:pt x="227279" y="454558"/>
                  </a:lnTo>
                  <a:lnTo>
                    <a:pt x="273085" y="449941"/>
                  </a:lnTo>
                  <a:lnTo>
                    <a:pt x="315748" y="436698"/>
                  </a:lnTo>
                  <a:lnTo>
                    <a:pt x="354354" y="415743"/>
                  </a:lnTo>
                  <a:lnTo>
                    <a:pt x="387991" y="387991"/>
                  </a:lnTo>
                  <a:lnTo>
                    <a:pt x="415743" y="354354"/>
                  </a:lnTo>
                  <a:lnTo>
                    <a:pt x="436698" y="315748"/>
                  </a:lnTo>
                  <a:lnTo>
                    <a:pt x="449941" y="273085"/>
                  </a:lnTo>
                  <a:lnTo>
                    <a:pt x="454558" y="227279"/>
                  </a:lnTo>
                  <a:lnTo>
                    <a:pt x="449941" y="181477"/>
                  </a:lnTo>
                  <a:lnTo>
                    <a:pt x="436698" y="138815"/>
                  </a:lnTo>
                  <a:lnTo>
                    <a:pt x="415743" y="100209"/>
                  </a:lnTo>
                  <a:lnTo>
                    <a:pt x="387991" y="66571"/>
                  </a:lnTo>
                  <a:lnTo>
                    <a:pt x="354354" y="38818"/>
                  </a:lnTo>
                  <a:lnTo>
                    <a:pt x="315748" y="17861"/>
                  </a:lnTo>
                  <a:lnTo>
                    <a:pt x="273085" y="4617"/>
                  </a:lnTo>
                  <a:lnTo>
                    <a:pt x="227279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01388" y="5313568"/>
              <a:ext cx="319544" cy="255207"/>
            </a:xfrm>
            <a:prstGeom prst="rect">
              <a:avLst/>
            </a:prstGeom>
          </p:spPr>
        </p:pic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3615607" y="789565"/>
            <a:ext cx="3460115" cy="9175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43180">
              <a:lnSpc>
                <a:spcPts val="3300"/>
              </a:lnSpc>
              <a:spcBef>
                <a:spcPts val="560"/>
              </a:spcBef>
            </a:pPr>
            <a:r>
              <a:rPr sz="3100" dirty="0">
                <a:solidFill>
                  <a:srgbClr val="1F2955"/>
                </a:solidFill>
              </a:rPr>
              <a:t>Customer</a:t>
            </a:r>
            <a:r>
              <a:rPr sz="3100" spc="-180" dirty="0">
                <a:solidFill>
                  <a:srgbClr val="1F2955"/>
                </a:solidFill>
              </a:rPr>
              <a:t> </a:t>
            </a:r>
            <a:r>
              <a:rPr sz="3100" spc="-10" dirty="0">
                <a:solidFill>
                  <a:srgbClr val="1F2955"/>
                </a:solidFill>
              </a:rPr>
              <a:t>Service </a:t>
            </a:r>
            <a:r>
              <a:rPr sz="3100" dirty="0">
                <a:solidFill>
                  <a:srgbClr val="1F2955"/>
                </a:solidFill>
              </a:rPr>
              <a:t>&amp; </a:t>
            </a:r>
            <a:r>
              <a:rPr sz="3100" spc="-10" dirty="0">
                <a:solidFill>
                  <a:srgbClr val="1F2955"/>
                </a:solidFill>
              </a:rPr>
              <a:t>Professionalism</a:t>
            </a:r>
            <a:endParaRPr sz="3100"/>
          </a:p>
        </p:txBody>
      </p:sp>
      <p:grpSp>
        <p:nvGrpSpPr>
          <p:cNvPr id="51" name="object 51"/>
          <p:cNvGrpSpPr/>
          <p:nvPr/>
        </p:nvGrpSpPr>
        <p:grpSpPr>
          <a:xfrm>
            <a:off x="4658677" y="1730451"/>
            <a:ext cx="1374775" cy="1167765"/>
            <a:chOff x="4658677" y="1730451"/>
            <a:chExt cx="1374775" cy="1167765"/>
          </a:xfrm>
        </p:grpSpPr>
        <p:sp>
          <p:nvSpPr>
            <p:cNvPr id="52" name="object 52"/>
            <p:cNvSpPr/>
            <p:nvPr/>
          </p:nvSpPr>
          <p:spPr>
            <a:xfrm>
              <a:off x="4658677" y="1730451"/>
              <a:ext cx="1374775" cy="22225"/>
            </a:xfrm>
            <a:custGeom>
              <a:avLst/>
              <a:gdLst/>
              <a:ahLst/>
              <a:cxnLst/>
              <a:rect l="l" t="t" r="r" b="b"/>
              <a:pathLst>
                <a:path w="1374775" h="22225">
                  <a:moveTo>
                    <a:pt x="1374648" y="0"/>
                  </a:moveTo>
                  <a:lnTo>
                    <a:pt x="0" y="0"/>
                  </a:lnTo>
                  <a:lnTo>
                    <a:pt x="0" y="22148"/>
                  </a:lnTo>
                  <a:lnTo>
                    <a:pt x="1374648" y="22148"/>
                  </a:lnTo>
                  <a:lnTo>
                    <a:pt x="1374648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467232" y="2443312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60" h="454660">
                  <a:moveTo>
                    <a:pt x="227279" y="0"/>
                  </a:moveTo>
                  <a:lnTo>
                    <a:pt x="181473" y="4617"/>
                  </a:lnTo>
                  <a:lnTo>
                    <a:pt x="138810" y="17861"/>
                  </a:lnTo>
                  <a:lnTo>
                    <a:pt x="100203" y="38818"/>
                  </a:lnTo>
                  <a:lnTo>
                    <a:pt x="66567" y="66571"/>
                  </a:lnTo>
                  <a:lnTo>
                    <a:pt x="38814" y="100209"/>
                  </a:lnTo>
                  <a:lnTo>
                    <a:pt x="17860" y="138815"/>
                  </a:lnTo>
                  <a:lnTo>
                    <a:pt x="4617" y="181477"/>
                  </a:lnTo>
                  <a:lnTo>
                    <a:pt x="0" y="227279"/>
                  </a:lnTo>
                  <a:lnTo>
                    <a:pt x="4617" y="273085"/>
                  </a:lnTo>
                  <a:lnTo>
                    <a:pt x="17860" y="315748"/>
                  </a:lnTo>
                  <a:lnTo>
                    <a:pt x="38814" y="354354"/>
                  </a:lnTo>
                  <a:lnTo>
                    <a:pt x="66567" y="387991"/>
                  </a:lnTo>
                  <a:lnTo>
                    <a:pt x="100203" y="415743"/>
                  </a:lnTo>
                  <a:lnTo>
                    <a:pt x="138810" y="436698"/>
                  </a:lnTo>
                  <a:lnTo>
                    <a:pt x="181473" y="449941"/>
                  </a:lnTo>
                  <a:lnTo>
                    <a:pt x="227279" y="454558"/>
                  </a:lnTo>
                  <a:lnTo>
                    <a:pt x="273085" y="449941"/>
                  </a:lnTo>
                  <a:lnTo>
                    <a:pt x="315748" y="436698"/>
                  </a:lnTo>
                  <a:lnTo>
                    <a:pt x="354354" y="415743"/>
                  </a:lnTo>
                  <a:lnTo>
                    <a:pt x="387991" y="387991"/>
                  </a:lnTo>
                  <a:lnTo>
                    <a:pt x="415743" y="354354"/>
                  </a:lnTo>
                  <a:lnTo>
                    <a:pt x="436698" y="315748"/>
                  </a:lnTo>
                  <a:lnTo>
                    <a:pt x="449941" y="273085"/>
                  </a:lnTo>
                  <a:lnTo>
                    <a:pt x="454558" y="227279"/>
                  </a:lnTo>
                  <a:lnTo>
                    <a:pt x="449941" y="181477"/>
                  </a:lnTo>
                  <a:lnTo>
                    <a:pt x="436698" y="138815"/>
                  </a:lnTo>
                  <a:lnTo>
                    <a:pt x="415743" y="100209"/>
                  </a:lnTo>
                  <a:lnTo>
                    <a:pt x="387991" y="66571"/>
                  </a:lnTo>
                  <a:lnTo>
                    <a:pt x="354354" y="38818"/>
                  </a:lnTo>
                  <a:lnTo>
                    <a:pt x="315748" y="17861"/>
                  </a:lnTo>
                  <a:lnTo>
                    <a:pt x="273085" y="4617"/>
                  </a:lnTo>
                  <a:lnTo>
                    <a:pt x="227279" y="0"/>
                  </a:lnTo>
                  <a:close/>
                </a:path>
              </a:pathLst>
            </a:custGeom>
            <a:solidFill>
              <a:srgbClr val="1F2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81015" y="2534465"/>
              <a:ext cx="219482" cy="272517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953269" y="7034466"/>
            <a:ext cx="3515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Safety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Comfort | Respect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Reliability &amp; </a:t>
            </a:r>
            <a:r>
              <a:rPr sz="1200" spc="-10" dirty="0">
                <a:latin typeface="Arial MT"/>
                <a:cs typeface="Arial MT"/>
              </a:rPr>
              <a:t>Punctuality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22157" y="734695"/>
            <a:ext cx="5688965" cy="2961005"/>
            <a:chOff x="5022157" y="734695"/>
            <a:chExt cx="5688965" cy="2961005"/>
          </a:xfrm>
        </p:grpSpPr>
        <p:sp>
          <p:nvSpPr>
            <p:cNvPr id="3" name="object 3"/>
            <p:cNvSpPr/>
            <p:nvPr/>
          </p:nvSpPr>
          <p:spPr>
            <a:xfrm>
              <a:off x="5041207" y="734695"/>
              <a:ext cx="5650865" cy="2689860"/>
            </a:xfrm>
            <a:custGeom>
              <a:avLst/>
              <a:gdLst/>
              <a:ahLst/>
              <a:cxnLst/>
              <a:rect l="l" t="t" r="r" b="b"/>
              <a:pathLst>
                <a:path w="5650865" h="2689860">
                  <a:moveTo>
                    <a:pt x="5650795" y="0"/>
                  </a:moveTo>
                  <a:lnTo>
                    <a:pt x="1319529" y="0"/>
                  </a:lnTo>
                  <a:lnTo>
                    <a:pt x="556676" y="20617"/>
                  </a:lnTo>
                  <a:lnTo>
                    <a:pt x="164941" y="164941"/>
                  </a:lnTo>
                  <a:lnTo>
                    <a:pt x="20617" y="556676"/>
                  </a:lnTo>
                  <a:lnTo>
                    <a:pt x="0" y="1319529"/>
                  </a:lnTo>
                  <a:lnTo>
                    <a:pt x="0" y="1370329"/>
                  </a:lnTo>
                  <a:lnTo>
                    <a:pt x="20617" y="2133183"/>
                  </a:lnTo>
                  <a:lnTo>
                    <a:pt x="164941" y="2524918"/>
                  </a:lnTo>
                  <a:lnTo>
                    <a:pt x="556676" y="2669242"/>
                  </a:lnTo>
                  <a:lnTo>
                    <a:pt x="1319529" y="2689860"/>
                  </a:lnTo>
                  <a:lnTo>
                    <a:pt x="5650795" y="2689860"/>
                  </a:lnTo>
                  <a:lnTo>
                    <a:pt x="5650795" y="0"/>
                  </a:lnTo>
                  <a:close/>
                </a:path>
              </a:pathLst>
            </a:custGeom>
            <a:solidFill>
              <a:srgbClr val="1F2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41207" y="986788"/>
              <a:ext cx="5650865" cy="2689860"/>
            </a:xfrm>
            <a:custGeom>
              <a:avLst/>
              <a:gdLst/>
              <a:ahLst/>
              <a:cxnLst/>
              <a:rect l="l" t="t" r="r" b="b"/>
              <a:pathLst>
                <a:path w="5650865" h="2689860">
                  <a:moveTo>
                    <a:pt x="5650795" y="0"/>
                  </a:moveTo>
                  <a:lnTo>
                    <a:pt x="1319529" y="0"/>
                  </a:lnTo>
                  <a:lnTo>
                    <a:pt x="556676" y="20617"/>
                  </a:lnTo>
                  <a:lnTo>
                    <a:pt x="164941" y="164941"/>
                  </a:lnTo>
                  <a:lnTo>
                    <a:pt x="20617" y="556676"/>
                  </a:lnTo>
                  <a:lnTo>
                    <a:pt x="0" y="1319529"/>
                  </a:lnTo>
                  <a:lnTo>
                    <a:pt x="0" y="1370329"/>
                  </a:lnTo>
                  <a:lnTo>
                    <a:pt x="20617" y="2133183"/>
                  </a:lnTo>
                  <a:lnTo>
                    <a:pt x="164941" y="2524918"/>
                  </a:lnTo>
                  <a:lnTo>
                    <a:pt x="556676" y="2669242"/>
                  </a:lnTo>
                  <a:lnTo>
                    <a:pt x="1319529" y="2689859"/>
                  </a:lnTo>
                  <a:lnTo>
                    <a:pt x="5650795" y="2689859"/>
                  </a:lnTo>
                  <a:lnTo>
                    <a:pt x="5650795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7743" y="1003566"/>
              <a:ext cx="2832403" cy="26730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47741" y="1003566"/>
              <a:ext cx="2832735" cy="2673350"/>
            </a:xfrm>
            <a:custGeom>
              <a:avLst/>
              <a:gdLst/>
              <a:ahLst/>
              <a:cxnLst/>
              <a:rect l="l" t="t" r="r" b="b"/>
              <a:pathLst>
                <a:path w="2832734" h="2673350">
                  <a:moveTo>
                    <a:pt x="2832404" y="2673083"/>
                  </a:moveTo>
                  <a:lnTo>
                    <a:pt x="2832404" y="0"/>
                  </a:lnTo>
                  <a:lnTo>
                    <a:pt x="692251" y="0"/>
                  </a:lnTo>
                </a:path>
                <a:path w="2832734" h="2673350">
                  <a:moveTo>
                    <a:pt x="0" y="1060754"/>
                  </a:moveTo>
                  <a:lnTo>
                    <a:pt x="0" y="1595551"/>
                  </a:lnTo>
                </a:path>
              </a:pathLst>
            </a:custGeom>
            <a:ln w="130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4300" y="997038"/>
              <a:ext cx="2817689" cy="267961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41207" y="986788"/>
              <a:ext cx="5650865" cy="2689860"/>
            </a:xfrm>
            <a:custGeom>
              <a:avLst/>
              <a:gdLst/>
              <a:ahLst/>
              <a:cxnLst/>
              <a:rect l="l" t="t" r="r" b="b"/>
              <a:pathLst>
                <a:path w="5650865" h="2689860">
                  <a:moveTo>
                    <a:pt x="5650795" y="0"/>
                  </a:moveTo>
                  <a:lnTo>
                    <a:pt x="1319529" y="0"/>
                  </a:lnTo>
                  <a:lnTo>
                    <a:pt x="556676" y="20617"/>
                  </a:lnTo>
                  <a:lnTo>
                    <a:pt x="164941" y="164941"/>
                  </a:lnTo>
                  <a:lnTo>
                    <a:pt x="20617" y="556676"/>
                  </a:lnTo>
                  <a:lnTo>
                    <a:pt x="0" y="1319529"/>
                  </a:lnTo>
                  <a:lnTo>
                    <a:pt x="0" y="1370329"/>
                  </a:lnTo>
                  <a:lnTo>
                    <a:pt x="20617" y="2133183"/>
                  </a:lnTo>
                  <a:lnTo>
                    <a:pt x="164941" y="2524918"/>
                  </a:lnTo>
                  <a:lnTo>
                    <a:pt x="556676" y="2669242"/>
                  </a:lnTo>
                  <a:lnTo>
                    <a:pt x="1319529" y="2689859"/>
                  </a:lnTo>
                  <a:lnTo>
                    <a:pt x="5650795" y="2689859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Training</a:t>
            </a:r>
            <a:r>
              <a:rPr spc="-114" dirty="0"/>
              <a:t> </a:t>
            </a:r>
            <a:r>
              <a:rPr spc="-25" dirty="0"/>
              <a:t>and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Certification</a:t>
            </a:r>
          </a:p>
        </p:txBody>
      </p:sp>
      <p:sp>
        <p:nvSpPr>
          <p:cNvPr id="10" name="object 10"/>
          <p:cNvSpPr/>
          <p:nvPr/>
        </p:nvSpPr>
        <p:spPr>
          <a:xfrm>
            <a:off x="381571" y="564908"/>
            <a:ext cx="45720" cy="664845"/>
          </a:xfrm>
          <a:custGeom>
            <a:avLst/>
            <a:gdLst/>
            <a:ahLst/>
            <a:cxnLst/>
            <a:rect l="l" t="t" r="r" b="b"/>
            <a:pathLst>
              <a:path w="45720" h="664844">
                <a:moveTo>
                  <a:pt x="45720" y="0"/>
                </a:moveTo>
                <a:lnTo>
                  <a:pt x="0" y="0"/>
                </a:lnTo>
                <a:lnTo>
                  <a:pt x="0" y="664692"/>
                </a:lnTo>
                <a:lnTo>
                  <a:pt x="45720" y="664692"/>
                </a:lnTo>
                <a:lnTo>
                  <a:pt x="45720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9815" y="1616125"/>
            <a:ext cx="3935095" cy="171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r>
              <a:rPr sz="1200" spc="20" dirty="0">
                <a:latin typeface="Trebuchet MS"/>
                <a:cs typeface="Trebuchet MS"/>
              </a:rPr>
              <a:t>At</a:t>
            </a:r>
            <a:r>
              <a:rPr sz="1200" spc="-160" dirty="0">
                <a:latin typeface="Trebuchet MS"/>
                <a:cs typeface="Trebuchet MS"/>
              </a:rPr>
              <a:t> </a:t>
            </a:r>
            <a:r>
              <a:rPr sz="1200" spc="175" dirty="0">
                <a:latin typeface="Trebuchet MS"/>
                <a:cs typeface="Trebuchet MS"/>
              </a:rPr>
              <a:t>M</a:t>
            </a:r>
            <a:r>
              <a:rPr sz="1200" spc="-160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R</a:t>
            </a:r>
            <a:r>
              <a:rPr sz="1200" spc="-160" dirty="0">
                <a:latin typeface="Trebuchet MS"/>
                <a:cs typeface="Trebuchet MS"/>
              </a:rPr>
              <a:t> </a:t>
            </a:r>
            <a:r>
              <a:rPr sz="1200" spc="35" dirty="0">
                <a:latin typeface="Trebuchet MS"/>
                <a:cs typeface="Trebuchet MS"/>
              </a:rPr>
              <a:t>Tour</a:t>
            </a:r>
            <a:r>
              <a:rPr sz="1200" spc="-160" dirty="0">
                <a:latin typeface="Trebuchet MS"/>
                <a:cs typeface="Trebuchet MS"/>
              </a:rPr>
              <a:t> </a:t>
            </a:r>
            <a:r>
              <a:rPr sz="1200" spc="145" dirty="0">
                <a:latin typeface="Trebuchet MS"/>
                <a:cs typeface="Trebuchet MS"/>
              </a:rPr>
              <a:t>and</a:t>
            </a:r>
            <a:r>
              <a:rPr sz="1200" spc="-160" dirty="0">
                <a:latin typeface="Trebuchet MS"/>
                <a:cs typeface="Trebuchet MS"/>
              </a:rPr>
              <a:t> </a:t>
            </a:r>
            <a:r>
              <a:rPr sz="1200" spc="30" dirty="0">
                <a:latin typeface="Trebuchet MS"/>
                <a:cs typeface="Trebuchet MS"/>
              </a:rPr>
              <a:t>Traders,</a:t>
            </a:r>
            <a:r>
              <a:rPr sz="1200" spc="-160" dirty="0">
                <a:latin typeface="Trebuchet MS"/>
                <a:cs typeface="Trebuchet MS"/>
              </a:rPr>
              <a:t> </a:t>
            </a:r>
            <a:r>
              <a:rPr sz="1200" spc="90" dirty="0">
                <a:latin typeface="Trebuchet MS"/>
                <a:cs typeface="Trebuchet MS"/>
              </a:rPr>
              <a:t>we</a:t>
            </a:r>
            <a:r>
              <a:rPr sz="1200" spc="-160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prioritize</a:t>
            </a:r>
            <a:r>
              <a:rPr sz="1200" spc="-160" dirty="0">
                <a:latin typeface="Trebuchet MS"/>
                <a:cs typeface="Trebuchet MS"/>
              </a:rPr>
              <a:t> </a:t>
            </a:r>
            <a:r>
              <a:rPr sz="1200" spc="75" dirty="0">
                <a:latin typeface="Trebuchet MS"/>
                <a:cs typeface="Trebuchet MS"/>
              </a:rPr>
              <a:t>professionalism</a:t>
            </a:r>
            <a:r>
              <a:rPr sz="1200" spc="50" dirty="0">
                <a:latin typeface="Trebuchet MS"/>
                <a:cs typeface="Trebuchet MS"/>
              </a:rPr>
              <a:t> </a:t>
            </a:r>
            <a:r>
              <a:rPr sz="1200" spc="145" dirty="0">
                <a:latin typeface="Trebuchet MS"/>
                <a:cs typeface="Trebuchet MS"/>
              </a:rPr>
              <a:t>and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55" dirty="0">
                <a:latin typeface="Trebuchet MS"/>
                <a:cs typeface="Trebuchet MS"/>
              </a:rPr>
              <a:t>excellence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30" dirty="0">
                <a:latin typeface="Trebuchet MS"/>
                <a:cs typeface="Trebuchet MS"/>
              </a:rPr>
              <a:t>in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90" dirty="0">
                <a:latin typeface="Trebuchet MS"/>
                <a:cs typeface="Trebuchet MS"/>
              </a:rPr>
              <a:t>customer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35" dirty="0">
                <a:latin typeface="Trebuchet MS"/>
                <a:cs typeface="Trebuchet MS"/>
              </a:rPr>
              <a:t>service.</a:t>
            </a:r>
            <a:r>
              <a:rPr sz="1200" spc="25" dirty="0">
                <a:latin typeface="Trebuchet MS"/>
                <a:cs typeface="Trebuchet MS"/>
              </a:rPr>
              <a:t> To </a:t>
            </a:r>
            <a:r>
              <a:rPr sz="1200" spc="85" dirty="0">
                <a:latin typeface="Trebuchet MS"/>
                <a:cs typeface="Trebuchet MS"/>
              </a:rPr>
              <a:t>ensure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55" dirty="0">
                <a:latin typeface="Trebuchet MS"/>
                <a:cs typeface="Trebuchet MS"/>
              </a:rPr>
              <a:t>that</a:t>
            </a:r>
            <a:r>
              <a:rPr sz="1200" spc="35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our</a:t>
            </a:r>
            <a:r>
              <a:rPr sz="1200" spc="-215" dirty="0">
                <a:latin typeface="Trebuchet MS"/>
                <a:cs typeface="Trebuchet MS"/>
              </a:rPr>
              <a:t> </a:t>
            </a:r>
            <a:r>
              <a:rPr sz="1200" spc="75" dirty="0">
                <a:latin typeface="Trebuchet MS"/>
                <a:cs typeface="Trebuchet MS"/>
              </a:rPr>
              <a:t>corporate</a:t>
            </a:r>
            <a:r>
              <a:rPr sz="1200" spc="-215" dirty="0">
                <a:latin typeface="Trebuchet MS"/>
                <a:cs typeface="Trebuchet MS"/>
              </a:rPr>
              <a:t> </a:t>
            </a:r>
            <a:r>
              <a:rPr sz="1200" spc="35" dirty="0">
                <a:latin typeface="Trebuchet MS"/>
                <a:cs typeface="Trebuchet MS"/>
              </a:rPr>
              <a:t>staff</a:t>
            </a:r>
            <a:r>
              <a:rPr sz="1200" spc="-215" dirty="0">
                <a:latin typeface="Trebuchet MS"/>
                <a:cs typeface="Trebuchet MS"/>
              </a:rPr>
              <a:t> </a:t>
            </a:r>
            <a:r>
              <a:rPr sz="1200" spc="145" dirty="0">
                <a:latin typeface="Trebuchet MS"/>
                <a:cs typeface="Trebuchet MS"/>
              </a:rPr>
              <a:t>and</a:t>
            </a:r>
            <a:r>
              <a:rPr sz="1200" spc="-215" dirty="0">
                <a:latin typeface="Trebuchet MS"/>
                <a:cs typeface="Trebuchet MS"/>
              </a:rPr>
              <a:t> </a:t>
            </a:r>
            <a:r>
              <a:rPr sz="1200" spc="75" dirty="0">
                <a:latin typeface="Trebuchet MS"/>
                <a:cs typeface="Trebuchet MS"/>
              </a:rPr>
              <a:t>chauffeurs</a:t>
            </a:r>
            <a:r>
              <a:rPr sz="1200" spc="-215" dirty="0">
                <a:latin typeface="Trebuchet MS"/>
                <a:cs typeface="Trebuchet MS"/>
              </a:rPr>
              <a:t> </a:t>
            </a:r>
            <a:r>
              <a:rPr sz="1200" spc="85" dirty="0">
                <a:latin typeface="Trebuchet MS"/>
                <a:cs typeface="Trebuchet MS"/>
              </a:rPr>
              <a:t>are</a:t>
            </a:r>
            <a:r>
              <a:rPr sz="1200" spc="-215" dirty="0">
                <a:latin typeface="Trebuchet MS"/>
                <a:cs typeface="Trebuchet MS"/>
              </a:rPr>
              <a:t> </a:t>
            </a:r>
            <a:r>
              <a:rPr sz="1200" spc="100" dirty="0">
                <a:latin typeface="Trebuchet MS"/>
                <a:cs typeface="Trebuchet MS"/>
              </a:rPr>
              <a:t>equipped</a:t>
            </a:r>
            <a:r>
              <a:rPr sz="1200" spc="-21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with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the</a:t>
            </a:r>
            <a:r>
              <a:rPr sz="1200" spc="170" dirty="0">
                <a:latin typeface="Trebuchet MS"/>
                <a:cs typeface="Trebuchet MS"/>
              </a:rPr>
              <a:t> </a:t>
            </a:r>
            <a:r>
              <a:rPr sz="1200" spc="100" dirty="0">
                <a:latin typeface="Trebuchet MS"/>
                <a:cs typeface="Trebuchet MS"/>
              </a:rPr>
              <a:t>necessary</a:t>
            </a:r>
            <a:r>
              <a:rPr sz="1200" spc="17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skills</a:t>
            </a:r>
            <a:r>
              <a:rPr sz="1200" spc="170" dirty="0">
                <a:latin typeface="Trebuchet MS"/>
                <a:cs typeface="Trebuchet MS"/>
              </a:rPr>
              <a:t> </a:t>
            </a:r>
            <a:r>
              <a:rPr sz="1200" spc="35" dirty="0">
                <a:latin typeface="Trebuchet MS"/>
                <a:cs typeface="Trebuchet MS"/>
              </a:rPr>
              <a:t>to</a:t>
            </a:r>
            <a:r>
              <a:rPr sz="1200" spc="170" dirty="0">
                <a:latin typeface="Trebuchet MS"/>
                <a:cs typeface="Trebuchet MS"/>
              </a:rPr>
              <a:t> </a:t>
            </a:r>
            <a:r>
              <a:rPr sz="1200" spc="40" dirty="0">
                <a:latin typeface="Trebuchet MS"/>
                <a:cs typeface="Trebuchet MS"/>
              </a:rPr>
              <a:t>deliver</a:t>
            </a:r>
            <a:r>
              <a:rPr sz="1200" spc="17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exceptional</a:t>
            </a:r>
            <a:r>
              <a:rPr sz="1200" spc="170" dirty="0">
                <a:latin typeface="Trebuchet MS"/>
                <a:cs typeface="Trebuchet MS"/>
              </a:rPr>
              <a:t> </a:t>
            </a:r>
            <a:r>
              <a:rPr sz="1200" spc="30" dirty="0">
                <a:latin typeface="Trebuchet MS"/>
                <a:cs typeface="Trebuchet MS"/>
              </a:rPr>
              <a:t>service,</a:t>
            </a:r>
            <a:r>
              <a:rPr sz="1200" spc="20" dirty="0">
                <a:latin typeface="Trebuchet MS"/>
                <a:cs typeface="Trebuchet MS"/>
              </a:rPr>
              <a:t> </a:t>
            </a:r>
            <a:r>
              <a:rPr sz="1200" spc="90" dirty="0">
                <a:latin typeface="Trebuchet MS"/>
                <a:cs typeface="Trebuchet MS"/>
              </a:rPr>
              <a:t>we</a:t>
            </a:r>
            <a:r>
              <a:rPr sz="1200" spc="19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offer</a:t>
            </a:r>
            <a:r>
              <a:rPr sz="1200" spc="190" dirty="0">
                <a:latin typeface="Trebuchet MS"/>
                <a:cs typeface="Trebuchet MS"/>
              </a:rPr>
              <a:t> </a:t>
            </a:r>
            <a:r>
              <a:rPr sz="1200" spc="95" dirty="0">
                <a:latin typeface="Trebuchet MS"/>
                <a:cs typeface="Trebuchet MS"/>
              </a:rPr>
              <a:t>comprehensive</a:t>
            </a:r>
            <a:r>
              <a:rPr sz="1200" spc="190" dirty="0">
                <a:latin typeface="Trebuchet MS"/>
                <a:cs typeface="Trebuchet MS"/>
              </a:rPr>
              <a:t> </a:t>
            </a:r>
            <a:r>
              <a:rPr sz="1200" spc="55" dirty="0">
                <a:latin typeface="Trebuchet MS"/>
                <a:cs typeface="Trebuchet MS"/>
              </a:rPr>
              <a:t>training</a:t>
            </a:r>
            <a:r>
              <a:rPr sz="1200" spc="190" dirty="0">
                <a:latin typeface="Trebuchet MS"/>
                <a:cs typeface="Trebuchet MS"/>
              </a:rPr>
              <a:t> </a:t>
            </a:r>
            <a:r>
              <a:rPr sz="1200" spc="145" dirty="0">
                <a:latin typeface="Trebuchet MS"/>
                <a:cs typeface="Trebuchet MS"/>
              </a:rPr>
              <a:t>and</a:t>
            </a:r>
            <a:r>
              <a:rPr sz="1200" spc="190" dirty="0">
                <a:latin typeface="Trebuchet MS"/>
                <a:cs typeface="Trebuchet MS"/>
              </a:rPr>
              <a:t> </a:t>
            </a:r>
            <a:r>
              <a:rPr sz="1200" spc="35" dirty="0">
                <a:latin typeface="Trebuchet MS"/>
                <a:cs typeface="Trebuchet MS"/>
              </a:rPr>
              <a:t>certification</a:t>
            </a:r>
            <a:r>
              <a:rPr sz="1200" spc="25" dirty="0">
                <a:latin typeface="Trebuchet MS"/>
                <a:cs typeface="Trebuchet MS"/>
              </a:rPr>
              <a:t> </a:t>
            </a:r>
            <a:r>
              <a:rPr sz="1200" spc="120" dirty="0">
                <a:latin typeface="Trebuchet MS"/>
                <a:cs typeface="Trebuchet MS"/>
              </a:rPr>
              <a:t>programs</a:t>
            </a:r>
            <a:r>
              <a:rPr sz="1200" spc="400" dirty="0">
                <a:latin typeface="Trebuchet MS"/>
                <a:cs typeface="Trebuchet MS"/>
              </a:rPr>
              <a:t> </a:t>
            </a:r>
            <a:r>
              <a:rPr sz="1200" spc="105" dirty="0">
                <a:latin typeface="Trebuchet MS"/>
                <a:cs typeface="Trebuchet MS"/>
              </a:rPr>
              <a:t>conducted</a:t>
            </a:r>
            <a:r>
              <a:rPr sz="1200" spc="400" dirty="0">
                <a:latin typeface="Trebuchet MS"/>
                <a:cs typeface="Trebuchet MS"/>
              </a:rPr>
              <a:t> </a:t>
            </a:r>
            <a:r>
              <a:rPr sz="1200" spc="110" dirty="0">
                <a:latin typeface="Trebuchet MS"/>
                <a:cs typeface="Trebuchet MS"/>
              </a:rPr>
              <a:t>by</a:t>
            </a:r>
            <a:r>
              <a:rPr sz="1200" spc="400" dirty="0">
                <a:latin typeface="Trebuchet MS"/>
                <a:cs typeface="Trebuchet MS"/>
              </a:rPr>
              <a:t> </a:t>
            </a:r>
            <a:r>
              <a:rPr sz="1200" spc="55" dirty="0">
                <a:latin typeface="Trebuchet MS"/>
                <a:cs typeface="Trebuchet MS"/>
              </a:rPr>
              <a:t>top-</a:t>
            </a:r>
            <a:r>
              <a:rPr sz="1200" spc="45" dirty="0">
                <a:latin typeface="Trebuchet MS"/>
                <a:cs typeface="Trebuchet MS"/>
              </a:rPr>
              <a:t>tier</a:t>
            </a:r>
            <a:r>
              <a:rPr sz="1200" spc="40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trainers</a:t>
            </a:r>
            <a:r>
              <a:rPr sz="1200" spc="400" dirty="0">
                <a:latin typeface="Trebuchet MS"/>
                <a:cs typeface="Trebuchet MS"/>
              </a:rPr>
              <a:t> </a:t>
            </a:r>
            <a:r>
              <a:rPr sz="1200" spc="30" dirty="0">
                <a:latin typeface="Trebuchet MS"/>
                <a:cs typeface="Trebuchet MS"/>
              </a:rPr>
              <a:t>in</a:t>
            </a:r>
            <a:r>
              <a:rPr sz="1200" spc="40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the</a:t>
            </a:r>
            <a:r>
              <a:rPr sz="1200" spc="30" dirty="0">
                <a:latin typeface="Trebuchet MS"/>
                <a:cs typeface="Trebuchet MS"/>
              </a:rPr>
              <a:t> industry.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24706" y="4145659"/>
            <a:ext cx="453707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900"/>
              </a:lnSpc>
              <a:spcBef>
                <a:spcPts val="100"/>
              </a:spcBef>
            </a:pPr>
            <a:r>
              <a:rPr sz="1200" spc="60" dirty="0">
                <a:latin typeface="Trebuchet MS"/>
                <a:cs typeface="Trebuchet MS"/>
              </a:rPr>
              <a:t>We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35" dirty="0">
                <a:latin typeface="Trebuchet MS"/>
                <a:cs typeface="Trebuchet MS"/>
              </a:rPr>
              <a:t>believe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in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75" dirty="0">
                <a:latin typeface="Trebuchet MS"/>
                <a:cs typeface="Trebuchet MS"/>
              </a:rPr>
              <a:t>continuous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55" dirty="0">
                <a:latin typeface="Trebuchet MS"/>
                <a:cs typeface="Trebuchet MS"/>
              </a:rPr>
              <a:t>learning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110" dirty="0">
                <a:latin typeface="Trebuchet MS"/>
                <a:cs typeface="Trebuchet MS"/>
              </a:rPr>
              <a:t>and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55" dirty="0">
                <a:latin typeface="Trebuchet MS"/>
                <a:cs typeface="Trebuchet MS"/>
              </a:rPr>
              <a:t>improvement.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We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75" dirty="0">
                <a:latin typeface="Trebuchet MS"/>
                <a:cs typeface="Trebuchet MS"/>
              </a:rPr>
              <a:t>also </a:t>
            </a:r>
            <a:r>
              <a:rPr sz="1200" spc="114" dirty="0">
                <a:latin typeface="Trebuchet MS"/>
                <a:cs typeface="Trebuchet MS"/>
              </a:rPr>
              <a:t>encourage</a:t>
            </a:r>
            <a:r>
              <a:rPr sz="1200" spc="315" dirty="0">
                <a:latin typeface="Trebuchet MS"/>
                <a:cs typeface="Trebuchet MS"/>
              </a:rPr>
              <a:t> </a:t>
            </a:r>
            <a:r>
              <a:rPr sz="1200" spc="114" dirty="0">
                <a:latin typeface="Trebuchet MS"/>
                <a:cs typeface="Trebuchet MS"/>
              </a:rPr>
              <a:t>ongoing</a:t>
            </a:r>
            <a:r>
              <a:rPr sz="1200" spc="320" dirty="0">
                <a:latin typeface="Trebuchet MS"/>
                <a:cs typeface="Trebuchet MS"/>
              </a:rPr>
              <a:t> </a:t>
            </a:r>
            <a:r>
              <a:rPr sz="1200" spc="75" dirty="0">
                <a:latin typeface="Trebuchet MS"/>
                <a:cs typeface="Trebuchet MS"/>
              </a:rPr>
              <a:t>professional</a:t>
            </a:r>
            <a:r>
              <a:rPr sz="1200" spc="315" dirty="0">
                <a:latin typeface="Trebuchet MS"/>
                <a:cs typeface="Trebuchet MS"/>
              </a:rPr>
              <a:t> </a:t>
            </a:r>
            <a:r>
              <a:rPr sz="1200" spc="85" dirty="0">
                <a:latin typeface="Trebuchet MS"/>
                <a:cs typeface="Trebuchet MS"/>
              </a:rPr>
              <a:t>development</a:t>
            </a:r>
            <a:r>
              <a:rPr sz="1200" spc="3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to</a:t>
            </a:r>
            <a:r>
              <a:rPr sz="1200" spc="315" dirty="0">
                <a:latin typeface="Trebuchet MS"/>
                <a:cs typeface="Trebuchet MS"/>
              </a:rPr>
              <a:t> </a:t>
            </a:r>
            <a:r>
              <a:rPr sz="1200" spc="75" dirty="0">
                <a:latin typeface="Trebuchet MS"/>
                <a:cs typeface="Trebuchet MS"/>
              </a:rPr>
              <a:t>ensure </a:t>
            </a:r>
            <a:r>
              <a:rPr sz="1200" spc="70" dirty="0">
                <a:latin typeface="Trebuchet MS"/>
                <a:cs typeface="Trebuchet MS"/>
              </a:rPr>
              <a:t>our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114" dirty="0">
                <a:latin typeface="Trebuchet MS"/>
                <a:cs typeface="Trebuchet MS"/>
              </a:rPr>
              <a:t>team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100" dirty="0">
                <a:latin typeface="Trebuchet MS"/>
                <a:cs typeface="Trebuchet MS"/>
              </a:rPr>
              <a:t>stays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140" dirty="0">
                <a:latin typeface="Trebuchet MS"/>
                <a:cs typeface="Trebuchet MS"/>
              </a:rPr>
              <a:t>ahead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in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55" dirty="0">
                <a:latin typeface="Trebuchet MS"/>
                <a:cs typeface="Trebuchet MS"/>
              </a:rPr>
              <a:t>delivering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exceptional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service.</a:t>
            </a:r>
            <a:endParaRPr sz="1200">
              <a:latin typeface="Trebuchet MS"/>
              <a:cs typeface="Trebuchet MS"/>
            </a:endParaRPr>
          </a:p>
          <a:p>
            <a:pPr marL="12700" marR="5080" algn="just">
              <a:lnSpc>
                <a:spcPct val="131900"/>
              </a:lnSpc>
              <a:spcBef>
                <a:spcPts val="700"/>
              </a:spcBef>
            </a:pPr>
            <a:r>
              <a:rPr sz="1200" dirty="0">
                <a:latin typeface="Trebuchet MS"/>
                <a:cs typeface="Trebuchet MS"/>
              </a:rPr>
              <a:t>At</a:t>
            </a:r>
            <a:r>
              <a:rPr sz="1200" spc="145" dirty="0">
                <a:latin typeface="Trebuchet MS"/>
                <a:cs typeface="Trebuchet MS"/>
              </a:rPr>
              <a:t> </a:t>
            </a:r>
            <a:r>
              <a:rPr sz="1200" spc="175" dirty="0">
                <a:latin typeface="Trebuchet MS"/>
                <a:cs typeface="Trebuchet MS"/>
              </a:rPr>
              <a:t>M</a:t>
            </a:r>
            <a:r>
              <a:rPr sz="1200" spc="14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R</a:t>
            </a:r>
            <a:r>
              <a:rPr sz="1200" spc="1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Tour</a:t>
            </a:r>
            <a:r>
              <a:rPr sz="1200" spc="145" dirty="0">
                <a:latin typeface="Trebuchet MS"/>
                <a:cs typeface="Trebuchet MS"/>
              </a:rPr>
              <a:t> and </a:t>
            </a:r>
            <a:r>
              <a:rPr sz="1200" dirty="0">
                <a:latin typeface="Trebuchet MS"/>
                <a:cs typeface="Trebuchet MS"/>
              </a:rPr>
              <a:t>Traders,</a:t>
            </a:r>
            <a:r>
              <a:rPr sz="1200" spc="150" dirty="0">
                <a:latin typeface="Trebuchet MS"/>
                <a:cs typeface="Trebuchet MS"/>
              </a:rPr>
              <a:t> </a:t>
            </a:r>
            <a:r>
              <a:rPr sz="1200" spc="90" dirty="0">
                <a:latin typeface="Trebuchet MS"/>
                <a:cs typeface="Trebuchet MS"/>
              </a:rPr>
              <a:t>we</a:t>
            </a:r>
            <a:r>
              <a:rPr sz="1200" spc="145" dirty="0">
                <a:latin typeface="Trebuchet MS"/>
                <a:cs typeface="Trebuchet MS"/>
              </a:rPr>
              <a:t> </a:t>
            </a:r>
            <a:r>
              <a:rPr sz="1200" spc="85" dirty="0">
                <a:latin typeface="Trebuchet MS"/>
                <a:cs typeface="Trebuchet MS"/>
              </a:rPr>
              <a:t>are</a:t>
            </a:r>
            <a:r>
              <a:rPr sz="1200" spc="145" dirty="0">
                <a:latin typeface="Trebuchet MS"/>
                <a:cs typeface="Trebuchet MS"/>
              </a:rPr>
              <a:t> </a:t>
            </a:r>
            <a:r>
              <a:rPr sz="1200" spc="90" dirty="0">
                <a:latin typeface="Trebuchet MS"/>
                <a:cs typeface="Trebuchet MS"/>
              </a:rPr>
              <a:t>committed</a:t>
            </a:r>
            <a:r>
              <a:rPr sz="1200" spc="1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to</a:t>
            </a:r>
            <a:r>
              <a:rPr sz="1200" spc="145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setting</a:t>
            </a:r>
            <a:r>
              <a:rPr sz="1200" spc="150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the </a:t>
            </a:r>
            <a:r>
              <a:rPr sz="1200" spc="100" dirty="0">
                <a:latin typeface="Trebuchet MS"/>
                <a:cs typeface="Trebuchet MS"/>
              </a:rPr>
              <a:t>standard</a:t>
            </a:r>
            <a:r>
              <a:rPr sz="1200" spc="49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for</a:t>
            </a:r>
            <a:r>
              <a:rPr sz="1200" spc="70" dirty="0">
                <a:latin typeface="Trebuchet MS"/>
                <a:cs typeface="Trebuchet MS"/>
              </a:rPr>
              <a:t>  </a:t>
            </a:r>
            <a:r>
              <a:rPr sz="1200" spc="55" dirty="0">
                <a:latin typeface="Trebuchet MS"/>
                <a:cs typeface="Trebuchet MS"/>
              </a:rPr>
              <a:t>excellence</a:t>
            </a:r>
            <a:r>
              <a:rPr sz="1200" spc="65" dirty="0">
                <a:latin typeface="Trebuchet MS"/>
                <a:cs typeface="Trebuchet MS"/>
              </a:rPr>
              <a:t>  </a:t>
            </a:r>
            <a:r>
              <a:rPr sz="1200" dirty="0">
                <a:latin typeface="Trebuchet MS"/>
                <a:cs typeface="Trebuchet MS"/>
              </a:rPr>
              <a:t>in</a:t>
            </a:r>
            <a:r>
              <a:rPr sz="1200" spc="70" dirty="0">
                <a:latin typeface="Trebuchet MS"/>
                <a:cs typeface="Trebuchet MS"/>
              </a:rPr>
              <a:t>  </a:t>
            </a:r>
            <a:r>
              <a:rPr sz="1200" spc="50" dirty="0">
                <a:latin typeface="Trebuchet MS"/>
                <a:cs typeface="Trebuchet MS"/>
              </a:rPr>
              <a:t>the</a:t>
            </a:r>
            <a:r>
              <a:rPr sz="1200" spc="70" dirty="0">
                <a:latin typeface="Trebuchet MS"/>
                <a:cs typeface="Trebuchet MS"/>
              </a:rPr>
              <a:t>  </a:t>
            </a:r>
            <a:r>
              <a:rPr sz="1200" spc="50" dirty="0">
                <a:latin typeface="Trebuchet MS"/>
                <a:cs typeface="Trebuchet MS"/>
              </a:rPr>
              <a:t>hospitality</a:t>
            </a:r>
            <a:r>
              <a:rPr sz="1200" spc="65" dirty="0">
                <a:latin typeface="Trebuchet MS"/>
                <a:cs typeface="Trebuchet MS"/>
              </a:rPr>
              <a:t>  </a:t>
            </a:r>
            <a:r>
              <a:rPr sz="1200" dirty="0">
                <a:latin typeface="Trebuchet MS"/>
                <a:cs typeface="Trebuchet MS"/>
              </a:rPr>
              <a:t>industry.</a:t>
            </a:r>
            <a:r>
              <a:rPr sz="1200" spc="70" dirty="0">
                <a:latin typeface="Trebuchet MS"/>
                <a:cs typeface="Trebuchet MS"/>
              </a:rPr>
              <a:t>  </a:t>
            </a:r>
            <a:r>
              <a:rPr sz="1200" spc="50" dirty="0">
                <a:latin typeface="Trebuchet MS"/>
                <a:cs typeface="Trebuchet MS"/>
              </a:rPr>
              <a:t>Our </a:t>
            </a:r>
            <a:r>
              <a:rPr sz="1200" spc="55" dirty="0">
                <a:latin typeface="Trebuchet MS"/>
                <a:cs typeface="Trebuchet MS"/>
              </a:rPr>
              <a:t>training</a:t>
            </a:r>
            <a:r>
              <a:rPr sz="1200" spc="459" dirty="0">
                <a:latin typeface="Trebuchet MS"/>
                <a:cs typeface="Trebuchet MS"/>
              </a:rPr>
              <a:t> </a:t>
            </a:r>
            <a:r>
              <a:rPr sz="1200" spc="145" dirty="0">
                <a:latin typeface="Trebuchet MS"/>
                <a:cs typeface="Trebuchet MS"/>
              </a:rPr>
              <a:t>and</a:t>
            </a:r>
            <a:r>
              <a:rPr sz="1200" spc="4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certification</a:t>
            </a:r>
            <a:r>
              <a:rPr sz="1200" spc="465" dirty="0">
                <a:latin typeface="Trebuchet MS"/>
                <a:cs typeface="Trebuchet MS"/>
              </a:rPr>
              <a:t> </a:t>
            </a:r>
            <a:r>
              <a:rPr sz="1200" spc="120" dirty="0">
                <a:latin typeface="Trebuchet MS"/>
                <a:cs typeface="Trebuchet MS"/>
              </a:rPr>
              <a:t>programs</a:t>
            </a:r>
            <a:r>
              <a:rPr sz="1200" spc="459" dirty="0">
                <a:latin typeface="Trebuchet MS"/>
                <a:cs typeface="Trebuchet MS"/>
              </a:rPr>
              <a:t> </a:t>
            </a:r>
            <a:r>
              <a:rPr sz="1200" spc="105" dirty="0">
                <a:latin typeface="Trebuchet MS"/>
                <a:cs typeface="Trebuchet MS"/>
              </a:rPr>
              <a:t>empower</a:t>
            </a:r>
            <a:r>
              <a:rPr sz="1200" spc="465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our</a:t>
            </a:r>
            <a:r>
              <a:rPr sz="1200" spc="465" dirty="0">
                <a:latin typeface="Trebuchet MS"/>
                <a:cs typeface="Trebuchet MS"/>
              </a:rPr>
              <a:t> </a:t>
            </a:r>
            <a:r>
              <a:rPr sz="1200" spc="95" dirty="0">
                <a:latin typeface="Trebuchet MS"/>
                <a:cs typeface="Trebuchet MS"/>
              </a:rPr>
              <a:t>team </a:t>
            </a:r>
            <a:r>
              <a:rPr sz="1200" dirty="0">
                <a:latin typeface="Trebuchet MS"/>
                <a:cs typeface="Trebuchet MS"/>
              </a:rPr>
              <a:t>to</a:t>
            </a:r>
            <a:r>
              <a:rPr sz="1200" spc="30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deliver</a:t>
            </a:r>
            <a:r>
              <a:rPr sz="1200" spc="305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unparalleled</a:t>
            </a:r>
            <a:r>
              <a:rPr sz="1200" spc="30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service,</a:t>
            </a:r>
            <a:r>
              <a:rPr sz="1200" spc="305" dirty="0">
                <a:latin typeface="Trebuchet MS"/>
                <a:cs typeface="Trebuchet MS"/>
              </a:rPr>
              <a:t> </a:t>
            </a:r>
            <a:r>
              <a:rPr sz="1200" spc="85" dirty="0">
                <a:latin typeface="Trebuchet MS"/>
                <a:cs typeface="Trebuchet MS"/>
              </a:rPr>
              <a:t>ensuring</a:t>
            </a:r>
            <a:r>
              <a:rPr sz="1200" spc="300" dirty="0">
                <a:latin typeface="Trebuchet MS"/>
                <a:cs typeface="Trebuchet MS"/>
              </a:rPr>
              <a:t> </a:t>
            </a:r>
            <a:r>
              <a:rPr sz="1200" spc="55" dirty="0">
                <a:latin typeface="Trebuchet MS"/>
                <a:cs typeface="Trebuchet MS"/>
              </a:rPr>
              <a:t>that</a:t>
            </a:r>
            <a:r>
              <a:rPr sz="1200" spc="305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every</a:t>
            </a:r>
            <a:r>
              <a:rPr sz="1200" spc="30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client </a:t>
            </a:r>
            <a:r>
              <a:rPr sz="1200" spc="65" dirty="0">
                <a:latin typeface="Trebuchet MS"/>
                <a:cs typeface="Trebuchet MS"/>
              </a:rPr>
              <a:t>experience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is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85" dirty="0">
                <a:latin typeface="Trebuchet MS"/>
                <a:cs typeface="Trebuchet MS"/>
              </a:rPr>
              <a:t>nothing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55" dirty="0">
                <a:latin typeface="Trebuchet MS"/>
                <a:cs typeface="Trebuchet MS"/>
              </a:rPr>
              <a:t>short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of</a:t>
            </a:r>
            <a:r>
              <a:rPr sz="1200" spc="-10" dirty="0">
                <a:latin typeface="Trebuchet MS"/>
                <a:cs typeface="Trebuchet MS"/>
              </a:rPr>
              <a:t> exceptional.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057015"/>
            <a:ext cx="4845775" cy="227292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53269" y="7034466"/>
            <a:ext cx="4890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Cleanliness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&amp;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Comfort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Service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with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Excellence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Sustainability</a:t>
            </a:r>
            <a:r>
              <a:rPr sz="1200" spc="-10" dirty="0">
                <a:latin typeface="Arial MT"/>
                <a:cs typeface="Arial MT"/>
              </a:rPr>
              <a:t> Initiative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302"/>
            <a:ext cx="10699750" cy="7567930"/>
            <a:chOff x="0" y="-7302"/>
            <a:chExt cx="10699750" cy="7567930"/>
          </a:xfrm>
        </p:grpSpPr>
        <p:sp>
          <p:nvSpPr>
            <p:cNvPr id="3" name="object 3"/>
            <p:cNvSpPr/>
            <p:nvPr/>
          </p:nvSpPr>
          <p:spPr>
            <a:xfrm>
              <a:off x="6145717" y="0"/>
              <a:ext cx="4546600" cy="5750560"/>
            </a:xfrm>
            <a:custGeom>
              <a:avLst/>
              <a:gdLst/>
              <a:ahLst/>
              <a:cxnLst/>
              <a:rect l="l" t="t" r="r" b="b"/>
              <a:pathLst>
                <a:path w="4546600" h="5750560">
                  <a:moveTo>
                    <a:pt x="3283394" y="5750143"/>
                  </a:moveTo>
                  <a:lnTo>
                    <a:pt x="3331883" y="5749792"/>
                  </a:lnTo>
                  <a:lnTo>
                    <a:pt x="3380204" y="5748743"/>
                  </a:lnTo>
                  <a:lnTo>
                    <a:pt x="3428351" y="5747000"/>
                  </a:lnTo>
                  <a:lnTo>
                    <a:pt x="3476318" y="5744569"/>
                  </a:lnTo>
                  <a:lnTo>
                    <a:pt x="3524103" y="5741454"/>
                  </a:lnTo>
                  <a:lnTo>
                    <a:pt x="3571699" y="5737660"/>
                  </a:lnTo>
                  <a:lnTo>
                    <a:pt x="3619102" y="5733191"/>
                  </a:lnTo>
                  <a:lnTo>
                    <a:pt x="3666307" y="5728053"/>
                  </a:lnTo>
                  <a:lnTo>
                    <a:pt x="3713310" y="5722251"/>
                  </a:lnTo>
                  <a:lnTo>
                    <a:pt x="3760105" y="5715788"/>
                  </a:lnTo>
                  <a:lnTo>
                    <a:pt x="3806688" y="5708671"/>
                  </a:lnTo>
                  <a:lnTo>
                    <a:pt x="3853053" y="5700903"/>
                  </a:lnTo>
                  <a:lnTo>
                    <a:pt x="3899197" y="5692490"/>
                  </a:lnTo>
                  <a:lnTo>
                    <a:pt x="3945113" y="5683436"/>
                  </a:lnTo>
                  <a:lnTo>
                    <a:pt x="3990798" y="5673747"/>
                  </a:lnTo>
                  <a:lnTo>
                    <a:pt x="4036247" y="5663426"/>
                  </a:lnTo>
                  <a:lnTo>
                    <a:pt x="4081455" y="5652480"/>
                  </a:lnTo>
                  <a:lnTo>
                    <a:pt x="4126416" y="5640912"/>
                  </a:lnTo>
                  <a:lnTo>
                    <a:pt x="4171127" y="5628727"/>
                  </a:lnTo>
                  <a:lnTo>
                    <a:pt x="4215582" y="5615931"/>
                  </a:lnTo>
                  <a:lnTo>
                    <a:pt x="4259777" y="5602528"/>
                  </a:lnTo>
                  <a:lnTo>
                    <a:pt x="4303706" y="5588523"/>
                  </a:lnTo>
                  <a:lnTo>
                    <a:pt x="4347365" y="5573921"/>
                  </a:lnTo>
                  <a:lnTo>
                    <a:pt x="4390749" y="5558726"/>
                  </a:lnTo>
                  <a:lnTo>
                    <a:pt x="4433854" y="5542943"/>
                  </a:lnTo>
                  <a:lnTo>
                    <a:pt x="4476674" y="5526578"/>
                  </a:lnTo>
                  <a:lnTo>
                    <a:pt x="4519205" y="5509634"/>
                  </a:lnTo>
                  <a:lnTo>
                    <a:pt x="4546285" y="5498404"/>
                  </a:lnTo>
                </a:path>
                <a:path w="4546600" h="5750560">
                  <a:moveTo>
                    <a:pt x="1116439" y="0"/>
                  </a:moveTo>
                  <a:lnTo>
                    <a:pt x="1059106" y="51518"/>
                  </a:lnTo>
                  <a:lnTo>
                    <a:pt x="1026206" y="82250"/>
                  </a:lnTo>
                  <a:lnTo>
                    <a:pt x="993730" y="113424"/>
                  </a:lnTo>
                  <a:lnTo>
                    <a:pt x="961683" y="145038"/>
                  </a:lnTo>
                  <a:lnTo>
                    <a:pt x="930070" y="177085"/>
                  </a:lnTo>
                  <a:lnTo>
                    <a:pt x="898895" y="209560"/>
                  </a:lnTo>
                  <a:lnTo>
                    <a:pt x="868164" y="242460"/>
                  </a:lnTo>
                  <a:lnTo>
                    <a:pt x="837880" y="275779"/>
                  </a:lnTo>
                  <a:lnTo>
                    <a:pt x="808050" y="309513"/>
                  </a:lnTo>
                  <a:lnTo>
                    <a:pt x="778677" y="343656"/>
                  </a:lnTo>
                  <a:lnTo>
                    <a:pt x="749767" y="378204"/>
                  </a:lnTo>
                  <a:lnTo>
                    <a:pt x="721324" y="413152"/>
                  </a:lnTo>
                  <a:lnTo>
                    <a:pt x="693354" y="448496"/>
                  </a:lnTo>
                  <a:lnTo>
                    <a:pt x="665860" y="484229"/>
                  </a:lnTo>
                  <a:lnTo>
                    <a:pt x="638848" y="520348"/>
                  </a:lnTo>
                  <a:lnTo>
                    <a:pt x="612323" y="556848"/>
                  </a:lnTo>
                  <a:lnTo>
                    <a:pt x="586289" y="593724"/>
                  </a:lnTo>
                  <a:lnTo>
                    <a:pt x="560752" y="630971"/>
                  </a:lnTo>
                  <a:lnTo>
                    <a:pt x="535715" y="668584"/>
                  </a:lnTo>
                  <a:lnTo>
                    <a:pt x="511184" y="706559"/>
                  </a:lnTo>
                  <a:lnTo>
                    <a:pt x="487164" y="744891"/>
                  </a:lnTo>
                  <a:lnTo>
                    <a:pt x="463660" y="783574"/>
                  </a:lnTo>
                  <a:lnTo>
                    <a:pt x="440676" y="822604"/>
                  </a:lnTo>
                  <a:lnTo>
                    <a:pt x="418217" y="861977"/>
                  </a:lnTo>
                  <a:lnTo>
                    <a:pt x="396287" y="901687"/>
                  </a:lnTo>
                  <a:lnTo>
                    <a:pt x="374893" y="941730"/>
                  </a:lnTo>
                  <a:lnTo>
                    <a:pt x="354038" y="982101"/>
                  </a:lnTo>
                  <a:lnTo>
                    <a:pt x="333727" y="1022794"/>
                  </a:lnTo>
                  <a:lnTo>
                    <a:pt x="313966" y="1063806"/>
                  </a:lnTo>
                  <a:lnTo>
                    <a:pt x="294759" y="1105131"/>
                  </a:lnTo>
                  <a:lnTo>
                    <a:pt x="276110" y="1146765"/>
                  </a:lnTo>
                  <a:lnTo>
                    <a:pt x="258025" y="1188703"/>
                  </a:lnTo>
                  <a:lnTo>
                    <a:pt x="240508" y="1230939"/>
                  </a:lnTo>
                  <a:lnTo>
                    <a:pt x="223565" y="1273470"/>
                  </a:lnTo>
                  <a:lnTo>
                    <a:pt x="207199" y="1316290"/>
                  </a:lnTo>
                  <a:lnTo>
                    <a:pt x="191417" y="1359395"/>
                  </a:lnTo>
                  <a:lnTo>
                    <a:pt x="176222" y="1402779"/>
                  </a:lnTo>
                  <a:lnTo>
                    <a:pt x="161619" y="1446438"/>
                  </a:lnTo>
                  <a:lnTo>
                    <a:pt x="147614" y="1490367"/>
                  </a:lnTo>
                  <a:lnTo>
                    <a:pt x="134211" y="1534562"/>
                  </a:lnTo>
                  <a:lnTo>
                    <a:pt x="121415" y="1579016"/>
                  </a:lnTo>
                  <a:lnTo>
                    <a:pt x="109231" y="1623727"/>
                  </a:lnTo>
                  <a:lnTo>
                    <a:pt x="97663" y="1668689"/>
                  </a:lnTo>
                  <a:lnTo>
                    <a:pt x="86716" y="1713896"/>
                  </a:lnTo>
                  <a:lnTo>
                    <a:pt x="76396" y="1759345"/>
                  </a:lnTo>
                  <a:lnTo>
                    <a:pt x="66706" y="1805030"/>
                  </a:lnTo>
                  <a:lnTo>
                    <a:pt x="57653" y="1850946"/>
                  </a:lnTo>
                  <a:lnTo>
                    <a:pt x="49240" y="1897090"/>
                  </a:lnTo>
                  <a:lnTo>
                    <a:pt x="41472" y="1943455"/>
                  </a:lnTo>
                  <a:lnTo>
                    <a:pt x="34354" y="1990038"/>
                  </a:lnTo>
                  <a:lnTo>
                    <a:pt x="27892" y="2036833"/>
                  </a:lnTo>
                  <a:lnTo>
                    <a:pt x="22089" y="2083835"/>
                  </a:lnTo>
                  <a:lnTo>
                    <a:pt x="16951" y="2131040"/>
                  </a:lnTo>
                  <a:lnTo>
                    <a:pt x="12483" y="2178443"/>
                  </a:lnTo>
                  <a:lnTo>
                    <a:pt x="8688" y="2226040"/>
                  </a:lnTo>
                  <a:lnTo>
                    <a:pt x="5573" y="2273824"/>
                  </a:lnTo>
                  <a:lnTo>
                    <a:pt x="3142" y="2321792"/>
                  </a:lnTo>
                  <a:lnTo>
                    <a:pt x="1399" y="2369939"/>
                  </a:lnTo>
                  <a:lnTo>
                    <a:pt x="350" y="2418259"/>
                  </a:lnTo>
                  <a:lnTo>
                    <a:pt x="0" y="2466748"/>
                  </a:lnTo>
                  <a:lnTo>
                    <a:pt x="350" y="2515238"/>
                  </a:lnTo>
                  <a:lnTo>
                    <a:pt x="1399" y="2563558"/>
                  </a:lnTo>
                  <a:lnTo>
                    <a:pt x="3142" y="2611705"/>
                  </a:lnTo>
                  <a:lnTo>
                    <a:pt x="5573" y="2659673"/>
                  </a:lnTo>
                  <a:lnTo>
                    <a:pt x="8688" y="2707457"/>
                  </a:lnTo>
                  <a:lnTo>
                    <a:pt x="12483" y="2755054"/>
                  </a:lnTo>
                  <a:lnTo>
                    <a:pt x="16951" y="2802457"/>
                  </a:lnTo>
                  <a:lnTo>
                    <a:pt x="22089" y="2849662"/>
                  </a:lnTo>
                  <a:lnTo>
                    <a:pt x="27892" y="2896664"/>
                  </a:lnTo>
                  <a:lnTo>
                    <a:pt x="34354" y="2943459"/>
                  </a:lnTo>
                  <a:lnTo>
                    <a:pt x="41472" y="2990042"/>
                  </a:lnTo>
                  <a:lnTo>
                    <a:pt x="49240" y="3036407"/>
                  </a:lnTo>
                  <a:lnTo>
                    <a:pt x="57653" y="3082551"/>
                  </a:lnTo>
                  <a:lnTo>
                    <a:pt x="66706" y="3128467"/>
                  </a:lnTo>
                  <a:lnTo>
                    <a:pt x="76396" y="3174152"/>
                  </a:lnTo>
                  <a:lnTo>
                    <a:pt x="86716" y="3219601"/>
                  </a:lnTo>
                  <a:lnTo>
                    <a:pt x="97663" y="3264808"/>
                  </a:lnTo>
                  <a:lnTo>
                    <a:pt x="109231" y="3309770"/>
                  </a:lnTo>
                  <a:lnTo>
                    <a:pt x="121415" y="3354480"/>
                  </a:lnTo>
                  <a:lnTo>
                    <a:pt x="134211" y="3398935"/>
                  </a:lnTo>
                  <a:lnTo>
                    <a:pt x="147614" y="3443130"/>
                  </a:lnTo>
                  <a:lnTo>
                    <a:pt x="161619" y="3487059"/>
                  </a:lnTo>
                  <a:lnTo>
                    <a:pt x="176222" y="3530718"/>
                  </a:lnTo>
                  <a:lnTo>
                    <a:pt x="191417" y="3574102"/>
                  </a:lnTo>
                  <a:lnTo>
                    <a:pt x="207199" y="3617207"/>
                  </a:lnTo>
                  <a:lnTo>
                    <a:pt x="223565" y="3660027"/>
                  </a:lnTo>
                  <a:lnTo>
                    <a:pt x="240508" y="3702558"/>
                  </a:lnTo>
                  <a:lnTo>
                    <a:pt x="258025" y="3744794"/>
                  </a:lnTo>
                  <a:lnTo>
                    <a:pt x="276110" y="3786732"/>
                  </a:lnTo>
                  <a:lnTo>
                    <a:pt x="294759" y="3828365"/>
                  </a:lnTo>
                  <a:lnTo>
                    <a:pt x="313966" y="3869691"/>
                  </a:lnTo>
                  <a:lnTo>
                    <a:pt x="333727" y="3910703"/>
                  </a:lnTo>
                  <a:lnTo>
                    <a:pt x="354038" y="3951396"/>
                  </a:lnTo>
                  <a:lnTo>
                    <a:pt x="374893" y="3991767"/>
                  </a:lnTo>
                  <a:lnTo>
                    <a:pt x="396287" y="4031810"/>
                  </a:lnTo>
                  <a:lnTo>
                    <a:pt x="418217" y="4071520"/>
                  </a:lnTo>
                  <a:lnTo>
                    <a:pt x="440676" y="4110892"/>
                  </a:lnTo>
                  <a:lnTo>
                    <a:pt x="463660" y="4149923"/>
                  </a:lnTo>
                  <a:lnTo>
                    <a:pt x="487164" y="4188606"/>
                  </a:lnTo>
                  <a:lnTo>
                    <a:pt x="511184" y="4226938"/>
                  </a:lnTo>
                  <a:lnTo>
                    <a:pt x="535715" y="4264913"/>
                  </a:lnTo>
                  <a:lnTo>
                    <a:pt x="560752" y="4302526"/>
                  </a:lnTo>
                  <a:lnTo>
                    <a:pt x="586289" y="4339773"/>
                  </a:lnTo>
                  <a:lnTo>
                    <a:pt x="612323" y="4376649"/>
                  </a:lnTo>
                  <a:lnTo>
                    <a:pt x="638848" y="4413149"/>
                  </a:lnTo>
                  <a:lnTo>
                    <a:pt x="665860" y="4449268"/>
                  </a:lnTo>
                  <a:lnTo>
                    <a:pt x="693354" y="4485001"/>
                  </a:lnTo>
                  <a:lnTo>
                    <a:pt x="721324" y="4520345"/>
                  </a:lnTo>
                  <a:lnTo>
                    <a:pt x="749767" y="4555293"/>
                  </a:lnTo>
                  <a:lnTo>
                    <a:pt x="778677" y="4589841"/>
                  </a:lnTo>
                  <a:lnTo>
                    <a:pt x="808050" y="4623984"/>
                  </a:lnTo>
                  <a:lnTo>
                    <a:pt x="837880" y="4657717"/>
                  </a:lnTo>
                  <a:lnTo>
                    <a:pt x="868164" y="4691037"/>
                  </a:lnTo>
                  <a:lnTo>
                    <a:pt x="898895" y="4723936"/>
                  </a:lnTo>
                  <a:lnTo>
                    <a:pt x="930070" y="4756412"/>
                  </a:lnTo>
                  <a:lnTo>
                    <a:pt x="961683" y="4788459"/>
                  </a:lnTo>
                  <a:lnTo>
                    <a:pt x="993730" y="4820073"/>
                  </a:lnTo>
                  <a:lnTo>
                    <a:pt x="1026206" y="4851247"/>
                  </a:lnTo>
                  <a:lnTo>
                    <a:pt x="1059106" y="4881979"/>
                  </a:lnTo>
                  <a:lnTo>
                    <a:pt x="1092425" y="4912262"/>
                  </a:lnTo>
                  <a:lnTo>
                    <a:pt x="1126159" y="4942093"/>
                  </a:lnTo>
                  <a:lnTo>
                    <a:pt x="1160302" y="4971465"/>
                  </a:lnTo>
                  <a:lnTo>
                    <a:pt x="1194850" y="5000376"/>
                  </a:lnTo>
                  <a:lnTo>
                    <a:pt x="1229798" y="5028818"/>
                  </a:lnTo>
                  <a:lnTo>
                    <a:pt x="1265141" y="5056789"/>
                  </a:lnTo>
                  <a:lnTo>
                    <a:pt x="1300875" y="5084283"/>
                  </a:lnTo>
                  <a:lnTo>
                    <a:pt x="1336994" y="5111294"/>
                  </a:lnTo>
                  <a:lnTo>
                    <a:pt x="1373494" y="5137820"/>
                  </a:lnTo>
                  <a:lnTo>
                    <a:pt x="1410370" y="5163853"/>
                  </a:lnTo>
                  <a:lnTo>
                    <a:pt x="1447617" y="5189391"/>
                  </a:lnTo>
                  <a:lnTo>
                    <a:pt x="1485230" y="5214427"/>
                  </a:lnTo>
                  <a:lnTo>
                    <a:pt x="1523205" y="5238958"/>
                  </a:lnTo>
                  <a:lnTo>
                    <a:pt x="1561536" y="5262978"/>
                  </a:lnTo>
                  <a:lnTo>
                    <a:pt x="1600220" y="5286483"/>
                  </a:lnTo>
                  <a:lnTo>
                    <a:pt x="1639250" y="5309467"/>
                  </a:lnTo>
                  <a:lnTo>
                    <a:pt x="1678623" y="5331926"/>
                  </a:lnTo>
                  <a:lnTo>
                    <a:pt x="1718333" y="5353855"/>
                  </a:lnTo>
                  <a:lnTo>
                    <a:pt x="1758376" y="5375250"/>
                  </a:lnTo>
                  <a:lnTo>
                    <a:pt x="1798746" y="5396105"/>
                  </a:lnTo>
                  <a:lnTo>
                    <a:pt x="1839440" y="5416415"/>
                  </a:lnTo>
                  <a:lnTo>
                    <a:pt x="1880452" y="5436176"/>
                  </a:lnTo>
                  <a:lnTo>
                    <a:pt x="1921777" y="5455384"/>
                  </a:lnTo>
                  <a:lnTo>
                    <a:pt x="1963411" y="5474033"/>
                  </a:lnTo>
                  <a:lnTo>
                    <a:pt x="2005348" y="5492118"/>
                  </a:lnTo>
                  <a:lnTo>
                    <a:pt x="2047585" y="5509634"/>
                  </a:lnTo>
                  <a:lnTo>
                    <a:pt x="2090116" y="5526578"/>
                  </a:lnTo>
                  <a:lnTo>
                    <a:pt x="2132936" y="5542943"/>
                  </a:lnTo>
                  <a:lnTo>
                    <a:pt x="2176040" y="5558726"/>
                  </a:lnTo>
                  <a:lnTo>
                    <a:pt x="2219424" y="5573921"/>
                  </a:lnTo>
                  <a:lnTo>
                    <a:pt x="2263083" y="5588523"/>
                  </a:lnTo>
                  <a:lnTo>
                    <a:pt x="2307013" y="5602528"/>
                  </a:lnTo>
                  <a:lnTo>
                    <a:pt x="2351207" y="5615931"/>
                  </a:lnTo>
                  <a:lnTo>
                    <a:pt x="2395662" y="5628727"/>
                  </a:lnTo>
                  <a:lnTo>
                    <a:pt x="2440373" y="5640912"/>
                  </a:lnTo>
                  <a:lnTo>
                    <a:pt x="2485334" y="5652480"/>
                  </a:lnTo>
                  <a:lnTo>
                    <a:pt x="2530542" y="5663426"/>
                  </a:lnTo>
                  <a:lnTo>
                    <a:pt x="2575990" y="5673747"/>
                  </a:lnTo>
                  <a:lnTo>
                    <a:pt x="2621675" y="5683436"/>
                  </a:lnTo>
                  <a:lnTo>
                    <a:pt x="2667592" y="5692490"/>
                  </a:lnTo>
                  <a:lnTo>
                    <a:pt x="2713735" y="5700903"/>
                  </a:lnTo>
                  <a:lnTo>
                    <a:pt x="2760101" y="5708671"/>
                  </a:lnTo>
                  <a:lnTo>
                    <a:pt x="2806683" y="5715788"/>
                  </a:lnTo>
                  <a:lnTo>
                    <a:pt x="2853478" y="5722251"/>
                  </a:lnTo>
                  <a:lnTo>
                    <a:pt x="2900481" y="5728053"/>
                  </a:lnTo>
                  <a:lnTo>
                    <a:pt x="2947686" y="5733191"/>
                  </a:lnTo>
                  <a:lnTo>
                    <a:pt x="2995089" y="5737660"/>
                  </a:lnTo>
                  <a:lnTo>
                    <a:pt x="3042685" y="5741454"/>
                  </a:lnTo>
                  <a:lnTo>
                    <a:pt x="3090470" y="5744569"/>
                  </a:lnTo>
                  <a:lnTo>
                    <a:pt x="3138437" y="5747000"/>
                  </a:lnTo>
                  <a:lnTo>
                    <a:pt x="3186584" y="5748743"/>
                  </a:lnTo>
                  <a:lnTo>
                    <a:pt x="3234905" y="5749792"/>
                  </a:lnTo>
                  <a:lnTo>
                    <a:pt x="3283394" y="5750143"/>
                  </a:lnTo>
                </a:path>
              </a:pathLst>
            </a:custGeom>
            <a:ln w="14465">
              <a:solidFill>
                <a:srgbClr val="F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53232"/>
              <a:ext cx="7272718" cy="47067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1571" y="564908"/>
              <a:ext cx="45720" cy="290830"/>
            </a:xfrm>
            <a:custGeom>
              <a:avLst/>
              <a:gdLst/>
              <a:ahLst/>
              <a:cxnLst/>
              <a:rect l="l" t="t" r="r" b="b"/>
              <a:pathLst>
                <a:path w="45720" h="290830">
                  <a:moveTo>
                    <a:pt x="45720" y="0"/>
                  </a:moveTo>
                  <a:lnTo>
                    <a:pt x="0" y="0"/>
                  </a:lnTo>
                  <a:lnTo>
                    <a:pt x="0" y="290741"/>
                  </a:lnTo>
                  <a:lnTo>
                    <a:pt x="45720" y="290741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0029" y="441698"/>
            <a:ext cx="46285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 smtClean="0"/>
              <a:t>Welcome Kit &amp; Services</a:t>
            </a:r>
            <a:endParaRPr spc="-10" dirty="0"/>
          </a:p>
        </p:txBody>
      </p:sp>
      <p:sp>
        <p:nvSpPr>
          <p:cNvPr id="7" name="object 7"/>
          <p:cNvSpPr txBox="1"/>
          <p:nvPr/>
        </p:nvSpPr>
        <p:spPr>
          <a:xfrm>
            <a:off x="1599501" y="1443840"/>
            <a:ext cx="3660140" cy="3266279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12700" marR="5080">
              <a:spcBef>
                <a:spcPts val="980"/>
              </a:spcBef>
            </a:pPr>
            <a:r>
              <a:rPr lang="en-US" sz="1500" spc="55" dirty="0">
                <a:latin typeface="Trebuchet MS"/>
                <a:cs typeface="Trebuchet MS"/>
              </a:rPr>
              <a:t>As part of our commitment to passenger </a:t>
            </a:r>
            <a:r>
              <a:rPr lang="en-US" sz="1500" spc="55" dirty="0" smtClean="0">
                <a:latin typeface="Trebuchet MS"/>
                <a:cs typeface="Trebuchet MS"/>
              </a:rPr>
              <a:t>comfort and</a:t>
            </a:r>
          </a:p>
          <a:p>
            <a:pPr marL="12700" marR="5080">
              <a:spcBef>
                <a:spcPts val="980"/>
              </a:spcBef>
            </a:pPr>
            <a:r>
              <a:rPr lang="en-US" sz="1500" spc="55" dirty="0" smtClean="0">
                <a:latin typeface="Trebuchet MS"/>
                <a:cs typeface="Trebuchet MS"/>
              </a:rPr>
              <a:t>Convenience, the M R TOUR &amp; TRADERS team provides</a:t>
            </a:r>
          </a:p>
          <a:p>
            <a:pPr marL="12700" marR="5080">
              <a:spcBef>
                <a:spcPts val="980"/>
              </a:spcBef>
            </a:pPr>
            <a:r>
              <a:rPr lang="en-US" sz="1500" spc="55" dirty="0" smtClean="0">
                <a:latin typeface="Trebuchet MS"/>
                <a:cs typeface="Trebuchet MS"/>
              </a:rPr>
              <a:t>Essential items in our welcome kits during taxi services.</a:t>
            </a:r>
          </a:p>
          <a:p>
            <a:pPr marL="12700" marR="5080">
              <a:spcBef>
                <a:spcPts val="980"/>
              </a:spcBef>
            </a:pPr>
            <a:r>
              <a:rPr lang="en-US" sz="1500" spc="55" dirty="0" smtClean="0">
                <a:latin typeface="Trebuchet MS"/>
                <a:cs typeface="Trebuchet MS"/>
              </a:rPr>
              <a:t>• Drinking Mineral water</a:t>
            </a:r>
          </a:p>
          <a:p>
            <a:pPr marL="12700" marR="5080">
              <a:spcBef>
                <a:spcPts val="980"/>
              </a:spcBef>
            </a:pPr>
            <a:r>
              <a:rPr lang="en-US" sz="1500" spc="55" dirty="0" smtClean="0">
                <a:latin typeface="Trebuchet MS"/>
                <a:cs typeface="Trebuchet MS"/>
              </a:rPr>
              <a:t>• Hand Sanitizer</a:t>
            </a:r>
          </a:p>
          <a:p>
            <a:pPr marL="12700" marR="5080">
              <a:spcBef>
                <a:spcPts val="980"/>
              </a:spcBef>
            </a:pPr>
            <a:r>
              <a:rPr lang="en-US" sz="1500" spc="55" dirty="0" smtClean="0">
                <a:latin typeface="Trebuchet MS"/>
                <a:cs typeface="Trebuchet MS"/>
              </a:rPr>
              <a:t>• Newspaper and Magazine</a:t>
            </a:r>
          </a:p>
          <a:p>
            <a:pPr marL="12700" marR="5080">
              <a:spcBef>
                <a:spcPts val="980"/>
              </a:spcBef>
            </a:pPr>
            <a:r>
              <a:rPr lang="en-US" sz="1500" spc="55" dirty="0" smtClean="0">
                <a:latin typeface="Trebuchet MS"/>
                <a:cs typeface="Trebuchet MS"/>
              </a:rPr>
              <a:t>• First Aid Box</a:t>
            </a:r>
            <a:endParaRPr sz="1500" spc="55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57207"/>
            <a:ext cx="10692295" cy="6905884"/>
            <a:chOff x="0" y="457207"/>
            <a:chExt cx="10692295" cy="6905884"/>
          </a:xfrm>
        </p:grpSpPr>
        <p:sp>
          <p:nvSpPr>
            <p:cNvPr id="9" name="object 9"/>
            <p:cNvSpPr/>
            <p:nvPr/>
          </p:nvSpPr>
          <p:spPr>
            <a:xfrm>
              <a:off x="6948970" y="911056"/>
              <a:ext cx="3743325" cy="5767070"/>
            </a:xfrm>
            <a:custGeom>
              <a:avLst/>
              <a:gdLst/>
              <a:ahLst/>
              <a:cxnLst/>
              <a:rect l="l" t="t" r="r" b="b"/>
              <a:pathLst>
                <a:path w="3743325" h="5767070">
                  <a:moveTo>
                    <a:pt x="2883484" y="0"/>
                  </a:moveTo>
                  <a:lnTo>
                    <a:pt x="2835319" y="394"/>
                  </a:lnTo>
                  <a:lnTo>
                    <a:pt x="2787346" y="1572"/>
                  </a:lnTo>
                  <a:lnTo>
                    <a:pt x="2739569" y="3528"/>
                  </a:lnTo>
                  <a:lnTo>
                    <a:pt x="2691995" y="6257"/>
                  </a:lnTo>
                  <a:lnTo>
                    <a:pt x="2644630" y="9751"/>
                  </a:lnTo>
                  <a:lnTo>
                    <a:pt x="2597480" y="14005"/>
                  </a:lnTo>
                  <a:lnTo>
                    <a:pt x="2550552" y="19013"/>
                  </a:lnTo>
                  <a:lnTo>
                    <a:pt x="2503851" y="24768"/>
                  </a:lnTo>
                  <a:lnTo>
                    <a:pt x="2457384" y="31264"/>
                  </a:lnTo>
                  <a:lnTo>
                    <a:pt x="2411156" y="38496"/>
                  </a:lnTo>
                  <a:lnTo>
                    <a:pt x="2365174" y="46457"/>
                  </a:lnTo>
                  <a:lnTo>
                    <a:pt x="2319444" y="55141"/>
                  </a:lnTo>
                  <a:lnTo>
                    <a:pt x="2273972" y="64541"/>
                  </a:lnTo>
                  <a:lnTo>
                    <a:pt x="2228764" y="74653"/>
                  </a:lnTo>
                  <a:lnTo>
                    <a:pt x="2183826" y="85469"/>
                  </a:lnTo>
                  <a:lnTo>
                    <a:pt x="2139165" y="96984"/>
                  </a:lnTo>
                  <a:lnTo>
                    <a:pt x="2094786" y="109191"/>
                  </a:lnTo>
                  <a:lnTo>
                    <a:pt x="2050696" y="122084"/>
                  </a:lnTo>
                  <a:lnTo>
                    <a:pt x="2006900" y="135658"/>
                  </a:lnTo>
                  <a:lnTo>
                    <a:pt x="1963405" y="149906"/>
                  </a:lnTo>
                  <a:lnTo>
                    <a:pt x="1920218" y="164822"/>
                  </a:lnTo>
                  <a:lnTo>
                    <a:pt x="1877343" y="180399"/>
                  </a:lnTo>
                  <a:lnTo>
                    <a:pt x="1834787" y="196632"/>
                  </a:lnTo>
                  <a:lnTo>
                    <a:pt x="1792557" y="213515"/>
                  </a:lnTo>
                  <a:lnTo>
                    <a:pt x="1750658" y="231041"/>
                  </a:lnTo>
                  <a:lnTo>
                    <a:pt x="1709097" y="249205"/>
                  </a:lnTo>
                  <a:lnTo>
                    <a:pt x="1667880" y="268000"/>
                  </a:lnTo>
                  <a:lnTo>
                    <a:pt x="1627012" y="287420"/>
                  </a:lnTo>
                  <a:lnTo>
                    <a:pt x="1586500" y="307459"/>
                  </a:lnTo>
                  <a:lnTo>
                    <a:pt x="1546350" y="328111"/>
                  </a:lnTo>
                  <a:lnTo>
                    <a:pt x="1506569" y="349369"/>
                  </a:lnTo>
                  <a:lnTo>
                    <a:pt x="1467161" y="371229"/>
                  </a:lnTo>
                  <a:lnTo>
                    <a:pt x="1428134" y="393683"/>
                  </a:lnTo>
                  <a:lnTo>
                    <a:pt x="1389494" y="416725"/>
                  </a:lnTo>
                  <a:lnTo>
                    <a:pt x="1351246" y="440349"/>
                  </a:lnTo>
                  <a:lnTo>
                    <a:pt x="1313397" y="464550"/>
                  </a:lnTo>
                  <a:lnTo>
                    <a:pt x="1275952" y="489321"/>
                  </a:lnTo>
                  <a:lnTo>
                    <a:pt x="1238919" y="514655"/>
                  </a:lnTo>
                  <a:lnTo>
                    <a:pt x="1202303" y="540548"/>
                  </a:lnTo>
                  <a:lnTo>
                    <a:pt x="1166110" y="566992"/>
                  </a:lnTo>
                  <a:lnTo>
                    <a:pt x="1130346" y="593982"/>
                  </a:lnTo>
                  <a:lnTo>
                    <a:pt x="1095018" y="621511"/>
                  </a:lnTo>
                  <a:lnTo>
                    <a:pt x="1060131" y="649573"/>
                  </a:lnTo>
                  <a:lnTo>
                    <a:pt x="1025692" y="678163"/>
                  </a:lnTo>
                  <a:lnTo>
                    <a:pt x="991706" y="707274"/>
                  </a:lnTo>
                  <a:lnTo>
                    <a:pt x="958181" y="736900"/>
                  </a:lnTo>
                  <a:lnTo>
                    <a:pt x="925122" y="767035"/>
                  </a:lnTo>
                  <a:lnTo>
                    <a:pt x="892535" y="797672"/>
                  </a:lnTo>
                  <a:lnTo>
                    <a:pt x="860426" y="828806"/>
                  </a:lnTo>
                  <a:lnTo>
                    <a:pt x="828801" y="860431"/>
                  </a:lnTo>
                  <a:lnTo>
                    <a:pt x="797667" y="892540"/>
                  </a:lnTo>
                  <a:lnTo>
                    <a:pt x="767030" y="925127"/>
                  </a:lnTo>
                  <a:lnTo>
                    <a:pt x="736895" y="958186"/>
                  </a:lnTo>
                  <a:lnTo>
                    <a:pt x="707270" y="991712"/>
                  </a:lnTo>
                  <a:lnTo>
                    <a:pt x="678159" y="1025697"/>
                  </a:lnTo>
                  <a:lnTo>
                    <a:pt x="649569" y="1060136"/>
                  </a:lnTo>
                  <a:lnTo>
                    <a:pt x="621507" y="1095023"/>
                  </a:lnTo>
                  <a:lnTo>
                    <a:pt x="593978" y="1130351"/>
                  </a:lnTo>
                  <a:lnTo>
                    <a:pt x="566988" y="1166115"/>
                  </a:lnTo>
                  <a:lnTo>
                    <a:pt x="540544" y="1202308"/>
                  </a:lnTo>
                  <a:lnTo>
                    <a:pt x="514652" y="1238924"/>
                  </a:lnTo>
                  <a:lnTo>
                    <a:pt x="489317" y="1275958"/>
                  </a:lnTo>
                  <a:lnTo>
                    <a:pt x="464547" y="1313402"/>
                  </a:lnTo>
                  <a:lnTo>
                    <a:pt x="440346" y="1351251"/>
                  </a:lnTo>
                  <a:lnTo>
                    <a:pt x="416722" y="1389499"/>
                  </a:lnTo>
                  <a:lnTo>
                    <a:pt x="393680" y="1428140"/>
                  </a:lnTo>
                  <a:lnTo>
                    <a:pt x="371226" y="1467167"/>
                  </a:lnTo>
                  <a:lnTo>
                    <a:pt x="349367" y="1506574"/>
                  </a:lnTo>
                  <a:lnTo>
                    <a:pt x="328108" y="1546356"/>
                  </a:lnTo>
                  <a:lnTo>
                    <a:pt x="307457" y="1586506"/>
                  </a:lnTo>
                  <a:lnTo>
                    <a:pt x="287418" y="1627018"/>
                  </a:lnTo>
                  <a:lnTo>
                    <a:pt x="267998" y="1667885"/>
                  </a:lnTo>
                  <a:lnTo>
                    <a:pt x="249203" y="1709103"/>
                  </a:lnTo>
                  <a:lnTo>
                    <a:pt x="231040" y="1750664"/>
                  </a:lnTo>
                  <a:lnTo>
                    <a:pt x="213513" y="1792563"/>
                  </a:lnTo>
                  <a:lnTo>
                    <a:pt x="196631" y="1834793"/>
                  </a:lnTo>
                  <a:lnTo>
                    <a:pt x="180398" y="1877348"/>
                  </a:lnTo>
                  <a:lnTo>
                    <a:pt x="164820" y="1920223"/>
                  </a:lnTo>
                  <a:lnTo>
                    <a:pt x="149905" y="1963410"/>
                  </a:lnTo>
                  <a:lnTo>
                    <a:pt x="135657" y="2006905"/>
                  </a:lnTo>
                  <a:lnTo>
                    <a:pt x="122083" y="2050700"/>
                  </a:lnTo>
                  <a:lnTo>
                    <a:pt x="109190" y="2094790"/>
                  </a:lnTo>
                  <a:lnTo>
                    <a:pt x="96983" y="2139169"/>
                  </a:lnTo>
                  <a:lnTo>
                    <a:pt x="85468" y="2183830"/>
                  </a:lnTo>
                  <a:lnTo>
                    <a:pt x="74652" y="2228768"/>
                  </a:lnTo>
                  <a:lnTo>
                    <a:pt x="64541" y="2273976"/>
                  </a:lnTo>
                  <a:lnTo>
                    <a:pt x="55140" y="2319447"/>
                  </a:lnTo>
                  <a:lnTo>
                    <a:pt x="46456" y="2365177"/>
                  </a:lnTo>
                  <a:lnTo>
                    <a:pt x="38496" y="2411159"/>
                  </a:lnTo>
                  <a:lnTo>
                    <a:pt x="31264" y="2457387"/>
                  </a:lnTo>
                  <a:lnTo>
                    <a:pt x="24767" y="2503854"/>
                  </a:lnTo>
                  <a:lnTo>
                    <a:pt x="19012" y="2550554"/>
                  </a:lnTo>
                  <a:lnTo>
                    <a:pt x="14005" y="2597482"/>
                  </a:lnTo>
                  <a:lnTo>
                    <a:pt x="9751" y="2644632"/>
                  </a:lnTo>
                  <a:lnTo>
                    <a:pt x="6257" y="2691996"/>
                  </a:lnTo>
                  <a:lnTo>
                    <a:pt x="3528" y="2739570"/>
                  </a:lnTo>
                  <a:lnTo>
                    <a:pt x="1572" y="2787346"/>
                  </a:lnTo>
                  <a:lnTo>
                    <a:pt x="394" y="2835320"/>
                  </a:lnTo>
                  <a:lnTo>
                    <a:pt x="0" y="2883484"/>
                  </a:lnTo>
                  <a:lnTo>
                    <a:pt x="394" y="2931648"/>
                  </a:lnTo>
                  <a:lnTo>
                    <a:pt x="1572" y="2979623"/>
                  </a:lnTo>
                  <a:lnTo>
                    <a:pt x="3528" y="3027400"/>
                  </a:lnTo>
                  <a:lnTo>
                    <a:pt x="6257" y="3074974"/>
                  </a:lnTo>
                  <a:lnTo>
                    <a:pt x="9751" y="3122339"/>
                  </a:lnTo>
                  <a:lnTo>
                    <a:pt x="14005" y="3169489"/>
                  </a:lnTo>
                  <a:lnTo>
                    <a:pt x="19012" y="3216418"/>
                  </a:lnTo>
                  <a:lnTo>
                    <a:pt x="24767" y="3263119"/>
                  </a:lnTo>
                  <a:lnTo>
                    <a:pt x="31264" y="3309587"/>
                  </a:lnTo>
                  <a:lnTo>
                    <a:pt x="38496" y="3355815"/>
                  </a:lnTo>
                  <a:lnTo>
                    <a:pt x="46456" y="3401797"/>
                  </a:lnTo>
                  <a:lnTo>
                    <a:pt x="55140" y="3447528"/>
                  </a:lnTo>
                  <a:lnTo>
                    <a:pt x="64541" y="3493000"/>
                  </a:lnTo>
                  <a:lnTo>
                    <a:pt x="74652" y="3538208"/>
                  </a:lnTo>
                  <a:lnTo>
                    <a:pt x="85468" y="3583146"/>
                  </a:lnTo>
                  <a:lnTo>
                    <a:pt x="96983" y="3627808"/>
                  </a:lnTo>
                  <a:lnTo>
                    <a:pt x="109190" y="3672187"/>
                  </a:lnTo>
                  <a:lnTo>
                    <a:pt x="122083" y="3716278"/>
                  </a:lnTo>
                  <a:lnTo>
                    <a:pt x="135657" y="3760073"/>
                  </a:lnTo>
                  <a:lnTo>
                    <a:pt x="149905" y="3803568"/>
                  </a:lnTo>
                  <a:lnTo>
                    <a:pt x="164820" y="3846756"/>
                  </a:lnTo>
                  <a:lnTo>
                    <a:pt x="180398" y="3889631"/>
                  </a:lnTo>
                  <a:lnTo>
                    <a:pt x="196631" y="3932187"/>
                  </a:lnTo>
                  <a:lnTo>
                    <a:pt x="213513" y="3974417"/>
                  </a:lnTo>
                  <a:lnTo>
                    <a:pt x="231040" y="4016316"/>
                  </a:lnTo>
                  <a:lnTo>
                    <a:pt x="249203" y="4057878"/>
                  </a:lnTo>
                  <a:lnTo>
                    <a:pt x="267998" y="4099095"/>
                  </a:lnTo>
                  <a:lnTo>
                    <a:pt x="287418" y="4139963"/>
                  </a:lnTo>
                  <a:lnTo>
                    <a:pt x="307457" y="4180475"/>
                  </a:lnTo>
                  <a:lnTo>
                    <a:pt x="328108" y="4220625"/>
                  </a:lnTo>
                  <a:lnTo>
                    <a:pt x="349367" y="4260407"/>
                  </a:lnTo>
                  <a:lnTo>
                    <a:pt x="371226" y="4299815"/>
                  </a:lnTo>
                  <a:lnTo>
                    <a:pt x="393680" y="4338842"/>
                  </a:lnTo>
                  <a:lnTo>
                    <a:pt x="416722" y="4377483"/>
                  </a:lnTo>
                  <a:lnTo>
                    <a:pt x="440346" y="4415731"/>
                  </a:lnTo>
                  <a:lnTo>
                    <a:pt x="464547" y="4453580"/>
                  </a:lnTo>
                  <a:lnTo>
                    <a:pt x="489317" y="4491025"/>
                  </a:lnTo>
                  <a:lnTo>
                    <a:pt x="514652" y="4528058"/>
                  </a:lnTo>
                  <a:lnTo>
                    <a:pt x="540544" y="4564675"/>
                  </a:lnTo>
                  <a:lnTo>
                    <a:pt x="566988" y="4600868"/>
                  </a:lnTo>
                  <a:lnTo>
                    <a:pt x="593978" y="4636632"/>
                  </a:lnTo>
                  <a:lnTo>
                    <a:pt x="621507" y="4671960"/>
                  </a:lnTo>
                  <a:lnTo>
                    <a:pt x="649569" y="4706847"/>
                  </a:lnTo>
                  <a:lnTo>
                    <a:pt x="678159" y="4741286"/>
                  </a:lnTo>
                  <a:lnTo>
                    <a:pt x="707270" y="4775272"/>
                  </a:lnTo>
                  <a:lnTo>
                    <a:pt x="736895" y="4808797"/>
                  </a:lnTo>
                  <a:lnTo>
                    <a:pt x="767030" y="4841856"/>
                  </a:lnTo>
                  <a:lnTo>
                    <a:pt x="797667" y="4874444"/>
                  </a:lnTo>
                  <a:lnTo>
                    <a:pt x="828801" y="4906553"/>
                  </a:lnTo>
                  <a:lnTo>
                    <a:pt x="860426" y="4938177"/>
                  </a:lnTo>
                  <a:lnTo>
                    <a:pt x="892535" y="4969311"/>
                  </a:lnTo>
                  <a:lnTo>
                    <a:pt x="925122" y="4999949"/>
                  </a:lnTo>
                  <a:lnTo>
                    <a:pt x="958181" y="5030083"/>
                  </a:lnTo>
                  <a:lnTo>
                    <a:pt x="991706" y="5059709"/>
                  </a:lnTo>
                  <a:lnTo>
                    <a:pt x="1025692" y="5088820"/>
                  </a:lnTo>
                  <a:lnTo>
                    <a:pt x="1060131" y="5117410"/>
                  </a:lnTo>
                  <a:lnTo>
                    <a:pt x="1095018" y="5145472"/>
                  </a:lnTo>
                  <a:lnTo>
                    <a:pt x="1130346" y="5173001"/>
                  </a:lnTo>
                  <a:lnTo>
                    <a:pt x="1166110" y="5199991"/>
                  </a:lnTo>
                  <a:lnTo>
                    <a:pt x="1202303" y="5226435"/>
                  </a:lnTo>
                  <a:lnTo>
                    <a:pt x="1238919" y="5252327"/>
                  </a:lnTo>
                  <a:lnTo>
                    <a:pt x="1275952" y="5277662"/>
                  </a:lnTo>
                  <a:lnTo>
                    <a:pt x="1313397" y="5302433"/>
                  </a:lnTo>
                  <a:lnTo>
                    <a:pt x="1351246" y="5326633"/>
                  </a:lnTo>
                  <a:lnTo>
                    <a:pt x="1389494" y="5350258"/>
                  </a:lnTo>
                  <a:lnTo>
                    <a:pt x="1428134" y="5373300"/>
                  </a:lnTo>
                  <a:lnTo>
                    <a:pt x="1467161" y="5395754"/>
                  </a:lnTo>
                  <a:lnTo>
                    <a:pt x="1506569" y="5417613"/>
                  </a:lnTo>
                  <a:lnTo>
                    <a:pt x="1546350" y="5438871"/>
                  </a:lnTo>
                  <a:lnTo>
                    <a:pt x="1586500" y="5459523"/>
                  </a:lnTo>
                  <a:lnTo>
                    <a:pt x="1627012" y="5479562"/>
                  </a:lnTo>
                  <a:lnTo>
                    <a:pt x="1667880" y="5498982"/>
                  </a:lnTo>
                  <a:lnTo>
                    <a:pt x="1709097" y="5517777"/>
                  </a:lnTo>
                  <a:lnTo>
                    <a:pt x="1750658" y="5535940"/>
                  </a:lnTo>
                  <a:lnTo>
                    <a:pt x="1792557" y="5553466"/>
                  </a:lnTo>
                  <a:lnTo>
                    <a:pt x="1834787" y="5570349"/>
                  </a:lnTo>
                  <a:lnTo>
                    <a:pt x="1877343" y="5586582"/>
                  </a:lnTo>
                  <a:lnTo>
                    <a:pt x="1920218" y="5602160"/>
                  </a:lnTo>
                  <a:lnTo>
                    <a:pt x="1963405" y="5617075"/>
                  </a:lnTo>
                  <a:lnTo>
                    <a:pt x="2006900" y="5631323"/>
                  </a:lnTo>
                  <a:lnTo>
                    <a:pt x="2050696" y="5644897"/>
                  </a:lnTo>
                  <a:lnTo>
                    <a:pt x="2094786" y="5657790"/>
                  </a:lnTo>
                  <a:lnTo>
                    <a:pt x="2139165" y="5669997"/>
                  </a:lnTo>
                  <a:lnTo>
                    <a:pt x="2183826" y="5681512"/>
                  </a:lnTo>
                  <a:lnTo>
                    <a:pt x="2228764" y="5692328"/>
                  </a:lnTo>
                  <a:lnTo>
                    <a:pt x="2273972" y="5702439"/>
                  </a:lnTo>
                  <a:lnTo>
                    <a:pt x="2319444" y="5711840"/>
                  </a:lnTo>
                  <a:lnTo>
                    <a:pt x="2365174" y="5720524"/>
                  </a:lnTo>
                  <a:lnTo>
                    <a:pt x="2411156" y="5728485"/>
                  </a:lnTo>
                  <a:lnTo>
                    <a:pt x="2457384" y="5735716"/>
                  </a:lnTo>
                  <a:lnTo>
                    <a:pt x="2503851" y="5742213"/>
                  </a:lnTo>
                  <a:lnTo>
                    <a:pt x="2550552" y="5747968"/>
                  </a:lnTo>
                  <a:lnTo>
                    <a:pt x="2597480" y="5752975"/>
                  </a:lnTo>
                  <a:lnTo>
                    <a:pt x="2644630" y="5757229"/>
                  </a:lnTo>
                  <a:lnTo>
                    <a:pt x="2691995" y="5760723"/>
                  </a:lnTo>
                  <a:lnTo>
                    <a:pt x="2739569" y="5763452"/>
                  </a:lnTo>
                  <a:lnTo>
                    <a:pt x="2787346" y="5765408"/>
                  </a:lnTo>
                  <a:lnTo>
                    <a:pt x="2835319" y="5766586"/>
                  </a:lnTo>
                  <a:lnTo>
                    <a:pt x="2883484" y="5766981"/>
                  </a:lnTo>
                  <a:lnTo>
                    <a:pt x="2931648" y="5766586"/>
                  </a:lnTo>
                  <a:lnTo>
                    <a:pt x="2979622" y="5765408"/>
                  </a:lnTo>
                  <a:lnTo>
                    <a:pt x="3027399" y="5763452"/>
                  </a:lnTo>
                  <a:lnTo>
                    <a:pt x="3074973" y="5760723"/>
                  </a:lnTo>
                  <a:lnTo>
                    <a:pt x="3122337" y="5757229"/>
                  </a:lnTo>
                  <a:lnTo>
                    <a:pt x="3169487" y="5752975"/>
                  </a:lnTo>
                  <a:lnTo>
                    <a:pt x="3216415" y="5747968"/>
                  </a:lnTo>
                  <a:lnTo>
                    <a:pt x="3263116" y="5742213"/>
                  </a:lnTo>
                  <a:lnTo>
                    <a:pt x="3309584" y="5735716"/>
                  </a:lnTo>
                  <a:lnTo>
                    <a:pt x="3355811" y="5728485"/>
                  </a:lnTo>
                  <a:lnTo>
                    <a:pt x="3401793" y="5720524"/>
                  </a:lnTo>
                  <a:lnTo>
                    <a:pt x="3447524" y="5711840"/>
                  </a:lnTo>
                  <a:lnTo>
                    <a:pt x="3492996" y="5702439"/>
                  </a:lnTo>
                  <a:lnTo>
                    <a:pt x="3538204" y="5692328"/>
                  </a:lnTo>
                  <a:lnTo>
                    <a:pt x="3583141" y="5681512"/>
                  </a:lnTo>
                  <a:lnTo>
                    <a:pt x="3627803" y="5669997"/>
                  </a:lnTo>
                  <a:lnTo>
                    <a:pt x="3672182" y="5657790"/>
                  </a:lnTo>
                  <a:lnTo>
                    <a:pt x="3716272" y="5644897"/>
                  </a:lnTo>
                  <a:lnTo>
                    <a:pt x="3743032" y="5636603"/>
                  </a:lnTo>
                  <a:lnTo>
                    <a:pt x="3743032" y="130378"/>
                  </a:lnTo>
                  <a:lnTo>
                    <a:pt x="3672182" y="109191"/>
                  </a:lnTo>
                  <a:lnTo>
                    <a:pt x="3627803" y="96984"/>
                  </a:lnTo>
                  <a:lnTo>
                    <a:pt x="3583141" y="85469"/>
                  </a:lnTo>
                  <a:lnTo>
                    <a:pt x="3538204" y="74653"/>
                  </a:lnTo>
                  <a:lnTo>
                    <a:pt x="3492996" y="64541"/>
                  </a:lnTo>
                  <a:lnTo>
                    <a:pt x="3447524" y="55141"/>
                  </a:lnTo>
                  <a:lnTo>
                    <a:pt x="3401793" y="46457"/>
                  </a:lnTo>
                  <a:lnTo>
                    <a:pt x="3355811" y="38496"/>
                  </a:lnTo>
                  <a:lnTo>
                    <a:pt x="3309584" y="31264"/>
                  </a:lnTo>
                  <a:lnTo>
                    <a:pt x="3263116" y="24768"/>
                  </a:lnTo>
                  <a:lnTo>
                    <a:pt x="3216415" y="19013"/>
                  </a:lnTo>
                  <a:lnTo>
                    <a:pt x="3169487" y="14005"/>
                  </a:lnTo>
                  <a:lnTo>
                    <a:pt x="3122337" y="9751"/>
                  </a:lnTo>
                  <a:lnTo>
                    <a:pt x="3074973" y="6257"/>
                  </a:lnTo>
                  <a:lnTo>
                    <a:pt x="3027399" y="3528"/>
                  </a:lnTo>
                  <a:lnTo>
                    <a:pt x="2979622" y="1572"/>
                  </a:lnTo>
                  <a:lnTo>
                    <a:pt x="2931648" y="394"/>
                  </a:lnTo>
                  <a:lnTo>
                    <a:pt x="2883484" y="0"/>
                  </a:lnTo>
                  <a:close/>
                </a:path>
              </a:pathLst>
            </a:custGeom>
            <a:solidFill>
              <a:srgbClr val="01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148212"/>
              <a:ext cx="834390" cy="3127375"/>
            </a:xfrm>
            <a:custGeom>
              <a:avLst/>
              <a:gdLst/>
              <a:ahLst/>
              <a:cxnLst/>
              <a:rect l="l" t="t" r="r" b="b"/>
              <a:pathLst>
                <a:path w="834390" h="3127375">
                  <a:moveTo>
                    <a:pt x="0" y="0"/>
                  </a:moveTo>
                  <a:lnTo>
                    <a:pt x="0" y="3127092"/>
                  </a:lnTo>
                  <a:lnTo>
                    <a:pt x="41910" y="3098203"/>
                  </a:lnTo>
                  <a:lnTo>
                    <a:pt x="78472" y="3071537"/>
                  </a:lnTo>
                  <a:lnTo>
                    <a:pt x="114360" y="3044022"/>
                  </a:lnTo>
                  <a:lnTo>
                    <a:pt x="149562" y="3015671"/>
                  </a:lnTo>
                  <a:lnTo>
                    <a:pt x="184061" y="2986501"/>
                  </a:lnTo>
                  <a:lnTo>
                    <a:pt x="217844" y="2956524"/>
                  </a:lnTo>
                  <a:lnTo>
                    <a:pt x="250895" y="2925757"/>
                  </a:lnTo>
                  <a:lnTo>
                    <a:pt x="283199" y="2894214"/>
                  </a:lnTo>
                  <a:lnTo>
                    <a:pt x="314743" y="2861909"/>
                  </a:lnTo>
                  <a:lnTo>
                    <a:pt x="345510" y="2828858"/>
                  </a:lnTo>
                  <a:lnTo>
                    <a:pt x="375486" y="2795076"/>
                  </a:lnTo>
                  <a:lnTo>
                    <a:pt x="404657" y="2760576"/>
                  </a:lnTo>
                  <a:lnTo>
                    <a:pt x="433008" y="2725375"/>
                  </a:lnTo>
                  <a:lnTo>
                    <a:pt x="460523" y="2689486"/>
                  </a:lnTo>
                  <a:lnTo>
                    <a:pt x="487189" y="2652925"/>
                  </a:lnTo>
                  <a:lnTo>
                    <a:pt x="512990" y="2615705"/>
                  </a:lnTo>
                  <a:lnTo>
                    <a:pt x="537911" y="2577843"/>
                  </a:lnTo>
                  <a:lnTo>
                    <a:pt x="561938" y="2539353"/>
                  </a:lnTo>
                  <a:lnTo>
                    <a:pt x="585056" y="2500249"/>
                  </a:lnTo>
                  <a:lnTo>
                    <a:pt x="607251" y="2460547"/>
                  </a:lnTo>
                  <a:lnTo>
                    <a:pt x="628507" y="2420261"/>
                  </a:lnTo>
                  <a:lnTo>
                    <a:pt x="648809" y="2379405"/>
                  </a:lnTo>
                  <a:lnTo>
                    <a:pt x="668143" y="2337996"/>
                  </a:lnTo>
                  <a:lnTo>
                    <a:pt x="686495" y="2296046"/>
                  </a:lnTo>
                  <a:lnTo>
                    <a:pt x="703848" y="2253573"/>
                  </a:lnTo>
                  <a:lnTo>
                    <a:pt x="720189" y="2210589"/>
                  </a:lnTo>
                  <a:lnTo>
                    <a:pt x="735503" y="2167110"/>
                  </a:lnTo>
                  <a:lnTo>
                    <a:pt x="749775" y="2123150"/>
                  </a:lnTo>
                  <a:lnTo>
                    <a:pt x="762990" y="2078725"/>
                  </a:lnTo>
                  <a:lnTo>
                    <a:pt x="775134" y="2033849"/>
                  </a:lnTo>
                  <a:lnTo>
                    <a:pt x="786191" y="1988537"/>
                  </a:lnTo>
                  <a:lnTo>
                    <a:pt x="796147" y="1942804"/>
                  </a:lnTo>
                  <a:lnTo>
                    <a:pt x="804987" y="1896664"/>
                  </a:lnTo>
                  <a:lnTo>
                    <a:pt x="812696" y="1850133"/>
                  </a:lnTo>
                  <a:lnTo>
                    <a:pt x="819260" y="1803225"/>
                  </a:lnTo>
                  <a:lnTo>
                    <a:pt x="824664" y="1755954"/>
                  </a:lnTo>
                  <a:lnTo>
                    <a:pt x="828892" y="1708336"/>
                  </a:lnTo>
                  <a:lnTo>
                    <a:pt x="831931" y="1660385"/>
                  </a:lnTo>
                  <a:lnTo>
                    <a:pt x="833765" y="1612117"/>
                  </a:lnTo>
                  <a:lnTo>
                    <a:pt x="834379" y="1563546"/>
                  </a:lnTo>
                  <a:lnTo>
                    <a:pt x="833765" y="1514974"/>
                  </a:lnTo>
                  <a:lnTo>
                    <a:pt x="831931" y="1466706"/>
                  </a:lnTo>
                  <a:lnTo>
                    <a:pt x="828892" y="1418755"/>
                  </a:lnTo>
                  <a:lnTo>
                    <a:pt x="824664" y="1371138"/>
                  </a:lnTo>
                  <a:lnTo>
                    <a:pt x="819260" y="1323867"/>
                  </a:lnTo>
                  <a:lnTo>
                    <a:pt x="812696" y="1276959"/>
                  </a:lnTo>
                  <a:lnTo>
                    <a:pt x="804987" y="1230427"/>
                  </a:lnTo>
                  <a:lnTo>
                    <a:pt x="796147" y="1184287"/>
                  </a:lnTo>
                  <a:lnTo>
                    <a:pt x="786191" y="1138554"/>
                  </a:lnTo>
                  <a:lnTo>
                    <a:pt x="775134" y="1093242"/>
                  </a:lnTo>
                  <a:lnTo>
                    <a:pt x="762990" y="1048366"/>
                  </a:lnTo>
                  <a:lnTo>
                    <a:pt x="749775" y="1003941"/>
                  </a:lnTo>
                  <a:lnTo>
                    <a:pt x="735503" y="959982"/>
                  </a:lnTo>
                  <a:lnTo>
                    <a:pt x="720189" y="916503"/>
                  </a:lnTo>
                  <a:lnTo>
                    <a:pt x="703848" y="873519"/>
                  </a:lnTo>
                  <a:lnTo>
                    <a:pt x="686495" y="831045"/>
                  </a:lnTo>
                  <a:lnTo>
                    <a:pt x="668143" y="789096"/>
                  </a:lnTo>
                  <a:lnTo>
                    <a:pt x="648809" y="747686"/>
                  </a:lnTo>
                  <a:lnTo>
                    <a:pt x="628507" y="706831"/>
                  </a:lnTo>
                  <a:lnTo>
                    <a:pt x="607251" y="666545"/>
                  </a:lnTo>
                  <a:lnTo>
                    <a:pt x="585056" y="626842"/>
                  </a:lnTo>
                  <a:lnTo>
                    <a:pt x="561938" y="587739"/>
                  </a:lnTo>
                  <a:lnTo>
                    <a:pt x="537911" y="549248"/>
                  </a:lnTo>
                  <a:lnTo>
                    <a:pt x="512990" y="511386"/>
                  </a:lnTo>
                  <a:lnTo>
                    <a:pt x="487189" y="474167"/>
                  </a:lnTo>
                  <a:lnTo>
                    <a:pt x="460523" y="437606"/>
                  </a:lnTo>
                  <a:lnTo>
                    <a:pt x="433008" y="401717"/>
                  </a:lnTo>
                  <a:lnTo>
                    <a:pt x="404657" y="366515"/>
                  </a:lnTo>
                  <a:lnTo>
                    <a:pt x="375486" y="332016"/>
                  </a:lnTo>
                  <a:lnTo>
                    <a:pt x="345510" y="298233"/>
                  </a:lnTo>
                  <a:lnTo>
                    <a:pt x="314743" y="265182"/>
                  </a:lnTo>
                  <a:lnTo>
                    <a:pt x="283199" y="232878"/>
                  </a:lnTo>
                  <a:lnTo>
                    <a:pt x="250895" y="201335"/>
                  </a:lnTo>
                  <a:lnTo>
                    <a:pt x="217844" y="170567"/>
                  </a:lnTo>
                  <a:lnTo>
                    <a:pt x="184061" y="140591"/>
                  </a:lnTo>
                  <a:lnTo>
                    <a:pt x="149562" y="111420"/>
                  </a:lnTo>
                  <a:lnTo>
                    <a:pt x="114360" y="83069"/>
                  </a:lnTo>
                  <a:lnTo>
                    <a:pt x="78472" y="55554"/>
                  </a:lnTo>
                  <a:lnTo>
                    <a:pt x="41910" y="28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482" y="457207"/>
              <a:ext cx="2588506" cy="22178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8481" y="2363046"/>
              <a:ext cx="1617345" cy="27352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4754" y="4971135"/>
              <a:ext cx="2556186" cy="21602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2552" y="2466746"/>
              <a:ext cx="2412657" cy="241265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40601" y="6318516"/>
              <a:ext cx="1057910" cy="1044575"/>
            </a:xfrm>
            <a:custGeom>
              <a:avLst/>
              <a:gdLst/>
              <a:ahLst/>
              <a:cxnLst/>
              <a:rect l="l" t="t" r="r" b="b"/>
              <a:pathLst>
                <a:path w="1057910" h="1044575">
                  <a:moveTo>
                    <a:pt x="39166" y="1024877"/>
                  </a:moveTo>
                  <a:lnTo>
                    <a:pt x="37630" y="1017257"/>
                  </a:lnTo>
                  <a:lnTo>
                    <a:pt x="33426" y="1011034"/>
                  </a:lnTo>
                  <a:lnTo>
                    <a:pt x="27203" y="1006830"/>
                  </a:lnTo>
                  <a:lnTo>
                    <a:pt x="19583" y="1005293"/>
                  </a:lnTo>
                  <a:lnTo>
                    <a:pt x="11950" y="1006830"/>
                  </a:lnTo>
                  <a:lnTo>
                    <a:pt x="5727" y="1011034"/>
                  </a:lnTo>
                  <a:lnTo>
                    <a:pt x="1536" y="1017257"/>
                  </a:lnTo>
                  <a:lnTo>
                    <a:pt x="0" y="1024877"/>
                  </a:lnTo>
                  <a:lnTo>
                    <a:pt x="1536" y="1032497"/>
                  </a:lnTo>
                  <a:lnTo>
                    <a:pt x="5727" y="1038733"/>
                  </a:lnTo>
                  <a:lnTo>
                    <a:pt x="11950" y="1042936"/>
                  </a:lnTo>
                  <a:lnTo>
                    <a:pt x="19583" y="1044473"/>
                  </a:lnTo>
                  <a:lnTo>
                    <a:pt x="27203" y="1042936"/>
                  </a:lnTo>
                  <a:lnTo>
                    <a:pt x="33426" y="1038733"/>
                  </a:lnTo>
                  <a:lnTo>
                    <a:pt x="37630" y="1032497"/>
                  </a:lnTo>
                  <a:lnTo>
                    <a:pt x="39166" y="1024877"/>
                  </a:lnTo>
                  <a:close/>
                </a:path>
                <a:path w="1057910" h="1044575">
                  <a:moveTo>
                    <a:pt x="39166" y="773557"/>
                  </a:moveTo>
                  <a:lnTo>
                    <a:pt x="37630" y="765937"/>
                  </a:lnTo>
                  <a:lnTo>
                    <a:pt x="33426" y="759714"/>
                  </a:lnTo>
                  <a:lnTo>
                    <a:pt x="27203" y="755510"/>
                  </a:lnTo>
                  <a:lnTo>
                    <a:pt x="19583" y="753973"/>
                  </a:lnTo>
                  <a:lnTo>
                    <a:pt x="11950" y="755510"/>
                  </a:lnTo>
                  <a:lnTo>
                    <a:pt x="5727" y="759714"/>
                  </a:lnTo>
                  <a:lnTo>
                    <a:pt x="1536" y="765937"/>
                  </a:lnTo>
                  <a:lnTo>
                    <a:pt x="0" y="773557"/>
                  </a:lnTo>
                  <a:lnTo>
                    <a:pt x="1536" y="781177"/>
                  </a:lnTo>
                  <a:lnTo>
                    <a:pt x="5727" y="787412"/>
                  </a:lnTo>
                  <a:lnTo>
                    <a:pt x="11950" y="791603"/>
                  </a:lnTo>
                  <a:lnTo>
                    <a:pt x="19583" y="793153"/>
                  </a:lnTo>
                  <a:lnTo>
                    <a:pt x="27203" y="791603"/>
                  </a:lnTo>
                  <a:lnTo>
                    <a:pt x="33426" y="787412"/>
                  </a:lnTo>
                  <a:lnTo>
                    <a:pt x="37630" y="781177"/>
                  </a:lnTo>
                  <a:lnTo>
                    <a:pt x="39166" y="773557"/>
                  </a:lnTo>
                  <a:close/>
                </a:path>
                <a:path w="1057910" h="1044575">
                  <a:moveTo>
                    <a:pt x="39166" y="522236"/>
                  </a:moveTo>
                  <a:lnTo>
                    <a:pt x="37630" y="514616"/>
                  </a:lnTo>
                  <a:lnTo>
                    <a:pt x="33426" y="508381"/>
                  </a:lnTo>
                  <a:lnTo>
                    <a:pt x="27203" y="504190"/>
                  </a:lnTo>
                  <a:lnTo>
                    <a:pt x="19583" y="502653"/>
                  </a:lnTo>
                  <a:lnTo>
                    <a:pt x="11950" y="504190"/>
                  </a:lnTo>
                  <a:lnTo>
                    <a:pt x="5727" y="508381"/>
                  </a:lnTo>
                  <a:lnTo>
                    <a:pt x="1536" y="514616"/>
                  </a:lnTo>
                  <a:lnTo>
                    <a:pt x="0" y="522236"/>
                  </a:lnTo>
                  <a:lnTo>
                    <a:pt x="1536" y="529856"/>
                  </a:lnTo>
                  <a:lnTo>
                    <a:pt x="5727" y="536092"/>
                  </a:lnTo>
                  <a:lnTo>
                    <a:pt x="11950" y="540283"/>
                  </a:lnTo>
                  <a:lnTo>
                    <a:pt x="19583" y="541832"/>
                  </a:lnTo>
                  <a:lnTo>
                    <a:pt x="27203" y="540283"/>
                  </a:lnTo>
                  <a:lnTo>
                    <a:pt x="33426" y="536092"/>
                  </a:lnTo>
                  <a:lnTo>
                    <a:pt x="37630" y="529856"/>
                  </a:lnTo>
                  <a:lnTo>
                    <a:pt x="39166" y="522236"/>
                  </a:lnTo>
                  <a:close/>
                </a:path>
                <a:path w="1057910" h="1044575">
                  <a:moveTo>
                    <a:pt x="39166" y="270903"/>
                  </a:moveTo>
                  <a:lnTo>
                    <a:pt x="37630" y="263296"/>
                  </a:lnTo>
                  <a:lnTo>
                    <a:pt x="33426" y="257060"/>
                  </a:lnTo>
                  <a:lnTo>
                    <a:pt x="27203" y="252869"/>
                  </a:lnTo>
                  <a:lnTo>
                    <a:pt x="19583" y="251320"/>
                  </a:lnTo>
                  <a:lnTo>
                    <a:pt x="11950" y="252869"/>
                  </a:lnTo>
                  <a:lnTo>
                    <a:pt x="5727" y="257060"/>
                  </a:lnTo>
                  <a:lnTo>
                    <a:pt x="1536" y="263296"/>
                  </a:lnTo>
                  <a:lnTo>
                    <a:pt x="0" y="270903"/>
                  </a:lnTo>
                  <a:lnTo>
                    <a:pt x="1536" y="278536"/>
                  </a:lnTo>
                  <a:lnTo>
                    <a:pt x="5727" y="284759"/>
                  </a:lnTo>
                  <a:lnTo>
                    <a:pt x="11950" y="288963"/>
                  </a:lnTo>
                  <a:lnTo>
                    <a:pt x="19583" y="290499"/>
                  </a:lnTo>
                  <a:lnTo>
                    <a:pt x="27203" y="288963"/>
                  </a:lnTo>
                  <a:lnTo>
                    <a:pt x="33426" y="284759"/>
                  </a:lnTo>
                  <a:lnTo>
                    <a:pt x="37630" y="278536"/>
                  </a:lnTo>
                  <a:lnTo>
                    <a:pt x="39166" y="270903"/>
                  </a:lnTo>
                  <a:close/>
                </a:path>
                <a:path w="1057910" h="1044575">
                  <a:moveTo>
                    <a:pt x="39166" y="19583"/>
                  </a:moveTo>
                  <a:lnTo>
                    <a:pt x="37630" y="11963"/>
                  </a:lnTo>
                  <a:lnTo>
                    <a:pt x="33426" y="5740"/>
                  </a:lnTo>
                  <a:lnTo>
                    <a:pt x="27203" y="1549"/>
                  </a:lnTo>
                  <a:lnTo>
                    <a:pt x="19583" y="0"/>
                  </a:lnTo>
                  <a:lnTo>
                    <a:pt x="11950" y="1549"/>
                  </a:lnTo>
                  <a:lnTo>
                    <a:pt x="5727" y="5740"/>
                  </a:lnTo>
                  <a:lnTo>
                    <a:pt x="1536" y="11963"/>
                  </a:lnTo>
                  <a:lnTo>
                    <a:pt x="0" y="19583"/>
                  </a:lnTo>
                  <a:lnTo>
                    <a:pt x="1536" y="27216"/>
                  </a:lnTo>
                  <a:lnTo>
                    <a:pt x="5727" y="33439"/>
                  </a:lnTo>
                  <a:lnTo>
                    <a:pt x="11950" y="37642"/>
                  </a:lnTo>
                  <a:lnTo>
                    <a:pt x="19583" y="39179"/>
                  </a:lnTo>
                  <a:lnTo>
                    <a:pt x="27203" y="37642"/>
                  </a:lnTo>
                  <a:lnTo>
                    <a:pt x="33426" y="33439"/>
                  </a:lnTo>
                  <a:lnTo>
                    <a:pt x="37630" y="27216"/>
                  </a:lnTo>
                  <a:lnTo>
                    <a:pt x="39166" y="19583"/>
                  </a:lnTo>
                  <a:close/>
                </a:path>
                <a:path w="1057910" h="1044575">
                  <a:moveTo>
                    <a:pt x="293801" y="1024877"/>
                  </a:moveTo>
                  <a:lnTo>
                    <a:pt x="292252" y="1017257"/>
                  </a:lnTo>
                  <a:lnTo>
                    <a:pt x="288061" y="1011034"/>
                  </a:lnTo>
                  <a:lnTo>
                    <a:pt x="281838" y="1006830"/>
                  </a:lnTo>
                  <a:lnTo>
                    <a:pt x="274218" y="1005293"/>
                  </a:lnTo>
                  <a:lnTo>
                    <a:pt x="266585" y="1006830"/>
                  </a:lnTo>
                  <a:lnTo>
                    <a:pt x="260362" y="1011034"/>
                  </a:lnTo>
                  <a:lnTo>
                    <a:pt x="256171" y="1017257"/>
                  </a:lnTo>
                  <a:lnTo>
                    <a:pt x="254635" y="1024877"/>
                  </a:lnTo>
                  <a:lnTo>
                    <a:pt x="256171" y="1032497"/>
                  </a:lnTo>
                  <a:lnTo>
                    <a:pt x="260362" y="1038733"/>
                  </a:lnTo>
                  <a:lnTo>
                    <a:pt x="266585" y="1042936"/>
                  </a:lnTo>
                  <a:lnTo>
                    <a:pt x="274218" y="1044473"/>
                  </a:lnTo>
                  <a:lnTo>
                    <a:pt x="281838" y="1042936"/>
                  </a:lnTo>
                  <a:lnTo>
                    <a:pt x="288061" y="1038733"/>
                  </a:lnTo>
                  <a:lnTo>
                    <a:pt x="292252" y="1032497"/>
                  </a:lnTo>
                  <a:lnTo>
                    <a:pt x="293801" y="1024877"/>
                  </a:lnTo>
                  <a:close/>
                </a:path>
                <a:path w="1057910" h="1044575">
                  <a:moveTo>
                    <a:pt x="293801" y="773557"/>
                  </a:moveTo>
                  <a:lnTo>
                    <a:pt x="292252" y="765937"/>
                  </a:lnTo>
                  <a:lnTo>
                    <a:pt x="288061" y="759714"/>
                  </a:lnTo>
                  <a:lnTo>
                    <a:pt x="281838" y="755510"/>
                  </a:lnTo>
                  <a:lnTo>
                    <a:pt x="274218" y="753973"/>
                  </a:lnTo>
                  <a:lnTo>
                    <a:pt x="266585" y="755510"/>
                  </a:lnTo>
                  <a:lnTo>
                    <a:pt x="260362" y="759714"/>
                  </a:lnTo>
                  <a:lnTo>
                    <a:pt x="256171" y="765937"/>
                  </a:lnTo>
                  <a:lnTo>
                    <a:pt x="254635" y="773557"/>
                  </a:lnTo>
                  <a:lnTo>
                    <a:pt x="256171" y="781177"/>
                  </a:lnTo>
                  <a:lnTo>
                    <a:pt x="260362" y="787412"/>
                  </a:lnTo>
                  <a:lnTo>
                    <a:pt x="266585" y="791603"/>
                  </a:lnTo>
                  <a:lnTo>
                    <a:pt x="274218" y="793153"/>
                  </a:lnTo>
                  <a:lnTo>
                    <a:pt x="281838" y="791603"/>
                  </a:lnTo>
                  <a:lnTo>
                    <a:pt x="288061" y="787412"/>
                  </a:lnTo>
                  <a:lnTo>
                    <a:pt x="292252" y="781177"/>
                  </a:lnTo>
                  <a:lnTo>
                    <a:pt x="293801" y="773557"/>
                  </a:lnTo>
                  <a:close/>
                </a:path>
                <a:path w="1057910" h="1044575">
                  <a:moveTo>
                    <a:pt x="293801" y="522236"/>
                  </a:moveTo>
                  <a:lnTo>
                    <a:pt x="292252" y="514616"/>
                  </a:lnTo>
                  <a:lnTo>
                    <a:pt x="288061" y="508381"/>
                  </a:lnTo>
                  <a:lnTo>
                    <a:pt x="281838" y="504190"/>
                  </a:lnTo>
                  <a:lnTo>
                    <a:pt x="274218" y="502653"/>
                  </a:lnTo>
                  <a:lnTo>
                    <a:pt x="266585" y="504190"/>
                  </a:lnTo>
                  <a:lnTo>
                    <a:pt x="260362" y="508381"/>
                  </a:lnTo>
                  <a:lnTo>
                    <a:pt x="256171" y="514616"/>
                  </a:lnTo>
                  <a:lnTo>
                    <a:pt x="254635" y="522236"/>
                  </a:lnTo>
                  <a:lnTo>
                    <a:pt x="256171" y="529856"/>
                  </a:lnTo>
                  <a:lnTo>
                    <a:pt x="260362" y="536092"/>
                  </a:lnTo>
                  <a:lnTo>
                    <a:pt x="266585" y="540283"/>
                  </a:lnTo>
                  <a:lnTo>
                    <a:pt x="274218" y="541832"/>
                  </a:lnTo>
                  <a:lnTo>
                    <a:pt x="281838" y="540283"/>
                  </a:lnTo>
                  <a:lnTo>
                    <a:pt x="288061" y="536092"/>
                  </a:lnTo>
                  <a:lnTo>
                    <a:pt x="292252" y="529856"/>
                  </a:lnTo>
                  <a:lnTo>
                    <a:pt x="293801" y="522236"/>
                  </a:lnTo>
                  <a:close/>
                </a:path>
                <a:path w="1057910" h="1044575">
                  <a:moveTo>
                    <a:pt x="293801" y="270903"/>
                  </a:moveTo>
                  <a:lnTo>
                    <a:pt x="292252" y="263296"/>
                  </a:lnTo>
                  <a:lnTo>
                    <a:pt x="288061" y="257060"/>
                  </a:lnTo>
                  <a:lnTo>
                    <a:pt x="281838" y="252869"/>
                  </a:lnTo>
                  <a:lnTo>
                    <a:pt x="274218" y="251320"/>
                  </a:lnTo>
                  <a:lnTo>
                    <a:pt x="266585" y="252869"/>
                  </a:lnTo>
                  <a:lnTo>
                    <a:pt x="260362" y="257060"/>
                  </a:lnTo>
                  <a:lnTo>
                    <a:pt x="256171" y="263296"/>
                  </a:lnTo>
                  <a:lnTo>
                    <a:pt x="254635" y="270903"/>
                  </a:lnTo>
                  <a:lnTo>
                    <a:pt x="256171" y="278536"/>
                  </a:lnTo>
                  <a:lnTo>
                    <a:pt x="260362" y="284759"/>
                  </a:lnTo>
                  <a:lnTo>
                    <a:pt x="266585" y="288963"/>
                  </a:lnTo>
                  <a:lnTo>
                    <a:pt x="274218" y="290499"/>
                  </a:lnTo>
                  <a:lnTo>
                    <a:pt x="281838" y="288963"/>
                  </a:lnTo>
                  <a:lnTo>
                    <a:pt x="288061" y="284759"/>
                  </a:lnTo>
                  <a:lnTo>
                    <a:pt x="292252" y="278536"/>
                  </a:lnTo>
                  <a:lnTo>
                    <a:pt x="293801" y="270903"/>
                  </a:lnTo>
                  <a:close/>
                </a:path>
                <a:path w="1057910" h="1044575">
                  <a:moveTo>
                    <a:pt x="548424" y="1024877"/>
                  </a:moveTo>
                  <a:lnTo>
                    <a:pt x="546887" y="1017257"/>
                  </a:lnTo>
                  <a:lnTo>
                    <a:pt x="542696" y="1011034"/>
                  </a:lnTo>
                  <a:lnTo>
                    <a:pt x="536473" y="1006830"/>
                  </a:lnTo>
                  <a:lnTo>
                    <a:pt x="528840" y="1005293"/>
                  </a:lnTo>
                  <a:lnTo>
                    <a:pt x="521220" y="1006830"/>
                  </a:lnTo>
                  <a:lnTo>
                    <a:pt x="514997" y="1011034"/>
                  </a:lnTo>
                  <a:lnTo>
                    <a:pt x="510806" y="1017257"/>
                  </a:lnTo>
                  <a:lnTo>
                    <a:pt x="509257" y="1024877"/>
                  </a:lnTo>
                  <a:lnTo>
                    <a:pt x="510806" y="1032497"/>
                  </a:lnTo>
                  <a:lnTo>
                    <a:pt x="514997" y="1038733"/>
                  </a:lnTo>
                  <a:lnTo>
                    <a:pt x="521220" y="1042936"/>
                  </a:lnTo>
                  <a:lnTo>
                    <a:pt x="528840" y="1044473"/>
                  </a:lnTo>
                  <a:lnTo>
                    <a:pt x="536473" y="1042936"/>
                  </a:lnTo>
                  <a:lnTo>
                    <a:pt x="542696" y="1038733"/>
                  </a:lnTo>
                  <a:lnTo>
                    <a:pt x="546887" y="1032497"/>
                  </a:lnTo>
                  <a:lnTo>
                    <a:pt x="548424" y="1024877"/>
                  </a:lnTo>
                  <a:close/>
                </a:path>
                <a:path w="1057910" h="1044575">
                  <a:moveTo>
                    <a:pt x="548424" y="773557"/>
                  </a:moveTo>
                  <a:lnTo>
                    <a:pt x="546887" y="765937"/>
                  </a:lnTo>
                  <a:lnTo>
                    <a:pt x="542696" y="759714"/>
                  </a:lnTo>
                  <a:lnTo>
                    <a:pt x="536473" y="755510"/>
                  </a:lnTo>
                  <a:lnTo>
                    <a:pt x="528840" y="753973"/>
                  </a:lnTo>
                  <a:lnTo>
                    <a:pt x="521220" y="755510"/>
                  </a:lnTo>
                  <a:lnTo>
                    <a:pt x="514997" y="759714"/>
                  </a:lnTo>
                  <a:lnTo>
                    <a:pt x="510806" y="765937"/>
                  </a:lnTo>
                  <a:lnTo>
                    <a:pt x="509257" y="773557"/>
                  </a:lnTo>
                  <a:lnTo>
                    <a:pt x="510806" y="781177"/>
                  </a:lnTo>
                  <a:lnTo>
                    <a:pt x="514997" y="787412"/>
                  </a:lnTo>
                  <a:lnTo>
                    <a:pt x="521220" y="791603"/>
                  </a:lnTo>
                  <a:lnTo>
                    <a:pt x="528840" y="793153"/>
                  </a:lnTo>
                  <a:lnTo>
                    <a:pt x="536473" y="791603"/>
                  </a:lnTo>
                  <a:lnTo>
                    <a:pt x="542696" y="787412"/>
                  </a:lnTo>
                  <a:lnTo>
                    <a:pt x="546887" y="781177"/>
                  </a:lnTo>
                  <a:lnTo>
                    <a:pt x="548424" y="773557"/>
                  </a:lnTo>
                  <a:close/>
                </a:path>
                <a:path w="1057910" h="1044575">
                  <a:moveTo>
                    <a:pt x="548424" y="522236"/>
                  </a:moveTo>
                  <a:lnTo>
                    <a:pt x="546887" y="514616"/>
                  </a:lnTo>
                  <a:lnTo>
                    <a:pt x="542696" y="508381"/>
                  </a:lnTo>
                  <a:lnTo>
                    <a:pt x="536473" y="504190"/>
                  </a:lnTo>
                  <a:lnTo>
                    <a:pt x="528840" y="502653"/>
                  </a:lnTo>
                  <a:lnTo>
                    <a:pt x="521220" y="504190"/>
                  </a:lnTo>
                  <a:lnTo>
                    <a:pt x="514997" y="508381"/>
                  </a:lnTo>
                  <a:lnTo>
                    <a:pt x="510806" y="514616"/>
                  </a:lnTo>
                  <a:lnTo>
                    <a:pt x="509257" y="522236"/>
                  </a:lnTo>
                  <a:lnTo>
                    <a:pt x="510806" y="529856"/>
                  </a:lnTo>
                  <a:lnTo>
                    <a:pt x="514997" y="536092"/>
                  </a:lnTo>
                  <a:lnTo>
                    <a:pt x="521220" y="540283"/>
                  </a:lnTo>
                  <a:lnTo>
                    <a:pt x="528840" y="541832"/>
                  </a:lnTo>
                  <a:lnTo>
                    <a:pt x="536473" y="540283"/>
                  </a:lnTo>
                  <a:lnTo>
                    <a:pt x="542696" y="536092"/>
                  </a:lnTo>
                  <a:lnTo>
                    <a:pt x="546887" y="529856"/>
                  </a:lnTo>
                  <a:lnTo>
                    <a:pt x="548424" y="522236"/>
                  </a:lnTo>
                  <a:close/>
                </a:path>
                <a:path w="1057910" h="1044575">
                  <a:moveTo>
                    <a:pt x="803059" y="1024877"/>
                  </a:moveTo>
                  <a:lnTo>
                    <a:pt x="801522" y="1017257"/>
                  </a:lnTo>
                  <a:lnTo>
                    <a:pt x="797331" y="1011034"/>
                  </a:lnTo>
                  <a:lnTo>
                    <a:pt x="791108" y="1006830"/>
                  </a:lnTo>
                  <a:lnTo>
                    <a:pt x="783475" y="1005293"/>
                  </a:lnTo>
                  <a:lnTo>
                    <a:pt x="775855" y="1006830"/>
                  </a:lnTo>
                  <a:lnTo>
                    <a:pt x="769632" y="1011034"/>
                  </a:lnTo>
                  <a:lnTo>
                    <a:pt x="765429" y="1017257"/>
                  </a:lnTo>
                  <a:lnTo>
                    <a:pt x="763892" y="1024877"/>
                  </a:lnTo>
                  <a:lnTo>
                    <a:pt x="765429" y="1032497"/>
                  </a:lnTo>
                  <a:lnTo>
                    <a:pt x="769632" y="1038733"/>
                  </a:lnTo>
                  <a:lnTo>
                    <a:pt x="775855" y="1042936"/>
                  </a:lnTo>
                  <a:lnTo>
                    <a:pt x="783475" y="1044473"/>
                  </a:lnTo>
                  <a:lnTo>
                    <a:pt x="791108" y="1042936"/>
                  </a:lnTo>
                  <a:lnTo>
                    <a:pt x="797331" y="1038733"/>
                  </a:lnTo>
                  <a:lnTo>
                    <a:pt x="801522" y="1032497"/>
                  </a:lnTo>
                  <a:lnTo>
                    <a:pt x="803059" y="1024877"/>
                  </a:lnTo>
                  <a:close/>
                </a:path>
                <a:path w="1057910" h="1044575">
                  <a:moveTo>
                    <a:pt x="803059" y="773557"/>
                  </a:moveTo>
                  <a:lnTo>
                    <a:pt x="801522" y="765937"/>
                  </a:lnTo>
                  <a:lnTo>
                    <a:pt x="797331" y="759714"/>
                  </a:lnTo>
                  <a:lnTo>
                    <a:pt x="791108" y="755510"/>
                  </a:lnTo>
                  <a:lnTo>
                    <a:pt x="783475" y="753973"/>
                  </a:lnTo>
                  <a:lnTo>
                    <a:pt x="775855" y="755510"/>
                  </a:lnTo>
                  <a:lnTo>
                    <a:pt x="769632" y="759714"/>
                  </a:lnTo>
                  <a:lnTo>
                    <a:pt x="765429" y="765937"/>
                  </a:lnTo>
                  <a:lnTo>
                    <a:pt x="763892" y="773557"/>
                  </a:lnTo>
                  <a:lnTo>
                    <a:pt x="765429" y="781177"/>
                  </a:lnTo>
                  <a:lnTo>
                    <a:pt x="769632" y="787412"/>
                  </a:lnTo>
                  <a:lnTo>
                    <a:pt x="775855" y="791603"/>
                  </a:lnTo>
                  <a:lnTo>
                    <a:pt x="783475" y="793153"/>
                  </a:lnTo>
                  <a:lnTo>
                    <a:pt x="791108" y="791603"/>
                  </a:lnTo>
                  <a:lnTo>
                    <a:pt x="797331" y="787412"/>
                  </a:lnTo>
                  <a:lnTo>
                    <a:pt x="801522" y="781177"/>
                  </a:lnTo>
                  <a:lnTo>
                    <a:pt x="803059" y="773557"/>
                  </a:lnTo>
                  <a:close/>
                </a:path>
                <a:path w="1057910" h="1044575">
                  <a:moveTo>
                    <a:pt x="1057694" y="1024877"/>
                  </a:moveTo>
                  <a:lnTo>
                    <a:pt x="1056157" y="1017257"/>
                  </a:lnTo>
                  <a:lnTo>
                    <a:pt x="1051966" y="1011034"/>
                  </a:lnTo>
                  <a:lnTo>
                    <a:pt x="1045730" y="1006830"/>
                  </a:lnTo>
                  <a:lnTo>
                    <a:pt x="1038110" y="1005293"/>
                  </a:lnTo>
                  <a:lnTo>
                    <a:pt x="1030490" y="1006830"/>
                  </a:lnTo>
                  <a:lnTo>
                    <a:pt x="1024267" y="1011034"/>
                  </a:lnTo>
                  <a:lnTo>
                    <a:pt x="1020064" y="1017257"/>
                  </a:lnTo>
                  <a:lnTo>
                    <a:pt x="1018527" y="1024877"/>
                  </a:lnTo>
                  <a:lnTo>
                    <a:pt x="1020064" y="1032497"/>
                  </a:lnTo>
                  <a:lnTo>
                    <a:pt x="1024267" y="1038733"/>
                  </a:lnTo>
                  <a:lnTo>
                    <a:pt x="1030490" y="1042936"/>
                  </a:lnTo>
                  <a:lnTo>
                    <a:pt x="1038110" y="1044473"/>
                  </a:lnTo>
                  <a:lnTo>
                    <a:pt x="1045730" y="1042936"/>
                  </a:lnTo>
                  <a:lnTo>
                    <a:pt x="1051966" y="1038733"/>
                  </a:lnTo>
                  <a:lnTo>
                    <a:pt x="1056157" y="1032497"/>
                  </a:lnTo>
                  <a:lnTo>
                    <a:pt x="1057694" y="1024877"/>
                  </a:lnTo>
                  <a:close/>
                </a:path>
              </a:pathLst>
            </a:custGeom>
            <a:solidFill>
              <a:srgbClr val="427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9246" y="5143521"/>
            <a:ext cx="34099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302"/>
            <a:ext cx="10699750" cy="7567930"/>
            <a:chOff x="0" y="-7302"/>
            <a:chExt cx="10699750" cy="7567930"/>
          </a:xfrm>
        </p:grpSpPr>
        <p:sp>
          <p:nvSpPr>
            <p:cNvPr id="3" name="object 3"/>
            <p:cNvSpPr/>
            <p:nvPr/>
          </p:nvSpPr>
          <p:spPr>
            <a:xfrm>
              <a:off x="6145717" y="0"/>
              <a:ext cx="4546600" cy="5750560"/>
            </a:xfrm>
            <a:custGeom>
              <a:avLst/>
              <a:gdLst/>
              <a:ahLst/>
              <a:cxnLst/>
              <a:rect l="l" t="t" r="r" b="b"/>
              <a:pathLst>
                <a:path w="4546600" h="5750560">
                  <a:moveTo>
                    <a:pt x="3283394" y="5750143"/>
                  </a:moveTo>
                  <a:lnTo>
                    <a:pt x="3331883" y="5749792"/>
                  </a:lnTo>
                  <a:lnTo>
                    <a:pt x="3380204" y="5748743"/>
                  </a:lnTo>
                  <a:lnTo>
                    <a:pt x="3428351" y="5747000"/>
                  </a:lnTo>
                  <a:lnTo>
                    <a:pt x="3476318" y="5744569"/>
                  </a:lnTo>
                  <a:lnTo>
                    <a:pt x="3524103" y="5741454"/>
                  </a:lnTo>
                  <a:lnTo>
                    <a:pt x="3571699" y="5737660"/>
                  </a:lnTo>
                  <a:lnTo>
                    <a:pt x="3619102" y="5733191"/>
                  </a:lnTo>
                  <a:lnTo>
                    <a:pt x="3666307" y="5728053"/>
                  </a:lnTo>
                  <a:lnTo>
                    <a:pt x="3713310" y="5722251"/>
                  </a:lnTo>
                  <a:lnTo>
                    <a:pt x="3760105" y="5715788"/>
                  </a:lnTo>
                  <a:lnTo>
                    <a:pt x="3806688" y="5708671"/>
                  </a:lnTo>
                  <a:lnTo>
                    <a:pt x="3853053" y="5700903"/>
                  </a:lnTo>
                  <a:lnTo>
                    <a:pt x="3899197" y="5692490"/>
                  </a:lnTo>
                  <a:lnTo>
                    <a:pt x="3945113" y="5683436"/>
                  </a:lnTo>
                  <a:lnTo>
                    <a:pt x="3990798" y="5673747"/>
                  </a:lnTo>
                  <a:lnTo>
                    <a:pt x="4036247" y="5663426"/>
                  </a:lnTo>
                  <a:lnTo>
                    <a:pt x="4081455" y="5652480"/>
                  </a:lnTo>
                  <a:lnTo>
                    <a:pt x="4126416" y="5640912"/>
                  </a:lnTo>
                  <a:lnTo>
                    <a:pt x="4171127" y="5628727"/>
                  </a:lnTo>
                  <a:lnTo>
                    <a:pt x="4215582" y="5615931"/>
                  </a:lnTo>
                  <a:lnTo>
                    <a:pt x="4259777" y="5602528"/>
                  </a:lnTo>
                  <a:lnTo>
                    <a:pt x="4303706" y="5588523"/>
                  </a:lnTo>
                  <a:lnTo>
                    <a:pt x="4347365" y="5573921"/>
                  </a:lnTo>
                  <a:lnTo>
                    <a:pt x="4390749" y="5558726"/>
                  </a:lnTo>
                  <a:lnTo>
                    <a:pt x="4433854" y="5542943"/>
                  </a:lnTo>
                  <a:lnTo>
                    <a:pt x="4476674" y="5526578"/>
                  </a:lnTo>
                  <a:lnTo>
                    <a:pt x="4519205" y="5509634"/>
                  </a:lnTo>
                  <a:lnTo>
                    <a:pt x="4546285" y="5498404"/>
                  </a:lnTo>
                </a:path>
                <a:path w="4546600" h="5750560">
                  <a:moveTo>
                    <a:pt x="1116439" y="0"/>
                  </a:moveTo>
                  <a:lnTo>
                    <a:pt x="1059106" y="51518"/>
                  </a:lnTo>
                  <a:lnTo>
                    <a:pt x="1026206" y="82250"/>
                  </a:lnTo>
                  <a:lnTo>
                    <a:pt x="993730" y="113424"/>
                  </a:lnTo>
                  <a:lnTo>
                    <a:pt x="961683" y="145038"/>
                  </a:lnTo>
                  <a:lnTo>
                    <a:pt x="930070" y="177085"/>
                  </a:lnTo>
                  <a:lnTo>
                    <a:pt x="898895" y="209560"/>
                  </a:lnTo>
                  <a:lnTo>
                    <a:pt x="868164" y="242460"/>
                  </a:lnTo>
                  <a:lnTo>
                    <a:pt x="837880" y="275779"/>
                  </a:lnTo>
                  <a:lnTo>
                    <a:pt x="808050" y="309513"/>
                  </a:lnTo>
                  <a:lnTo>
                    <a:pt x="778677" y="343656"/>
                  </a:lnTo>
                  <a:lnTo>
                    <a:pt x="749767" y="378204"/>
                  </a:lnTo>
                  <a:lnTo>
                    <a:pt x="721324" y="413152"/>
                  </a:lnTo>
                  <a:lnTo>
                    <a:pt x="693354" y="448496"/>
                  </a:lnTo>
                  <a:lnTo>
                    <a:pt x="665860" y="484229"/>
                  </a:lnTo>
                  <a:lnTo>
                    <a:pt x="638848" y="520348"/>
                  </a:lnTo>
                  <a:lnTo>
                    <a:pt x="612323" y="556848"/>
                  </a:lnTo>
                  <a:lnTo>
                    <a:pt x="586289" y="593724"/>
                  </a:lnTo>
                  <a:lnTo>
                    <a:pt x="560752" y="630971"/>
                  </a:lnTo>
                  <a:lnTo>
                    <a:pt x="535715" y="668584"/>
                  </a:lnTo>
                  <a:lnTo>
                    <a:pt x="511184" y="706559"/>
                  </a:lnTo>
                  <a:lnTo>
                    <a:pt x="487164" y="744891"/>
                  </a:lnTo>
                  <a:lnTo>
                    <a:pt x="463660" y="783574"/>
                  </a:lnTo>
                  <a:lnTo>
                    <a:pt x="440676" y="822604"/>
                  </a:lnTo>
                  <a:lnTo>
                    <a:pt x="418217" y="861977"/>
                  </a:lnTo>
                  <a:lnTo>
                    <a:pt x="396287" y="901687"/>
                  </a:lnTo>
                  <a:lnTo>
                    <a:pt x="374893" y="941730"/>
                  </a:lnTo>
                  <a:lnTo>
                    <a:pt x="354038" y="982101"/>
                  </a:lnTo>
                  <a:lnTo>
                    <a:pt x="333727" y="1022794"/>
                  </a:lnTo>
                  <a:lnTo>
                    <a:pt x="313966" y="1063806"/>
                  </a:lnTo>
                  <a:lnTo>
                    <a:pt x="294759" y="1105131"/>
                  </a:lnTo>
                  <a:lnTo>
                    <a:pt x="276110" y="1146765"/>
                  </a:lnTo>
                  <a:lnTo>
                    <a:pt x="258025" y="1188703"/>
                  </a:lnTo>
                  <a:lnTo>
                    <a:pt x="240508" y="1230939"/>
                  </a:lnTo>
                  <a:lnTo>
                    <a:pt x="223565" y="1273470"/>
                  </a:lnTo>
                  <a:lnTo>
                    <a:pt x="207199" y="1316290"/>
                  </a:lnTo>
                  <a:lnTo>
                    <a:pt x="191417" y="1359395"/>
                  </a:lnTo>
                  <a:lnTo>
                    <a:pt x="176222" y="1402779"/>
                  </a:lnTo>
                  <a:lnTo>
                    <a:pt x="161619" y="1446438"/>
                  </a:lnTo>
                  <a:lnTo>
                    <a:pt x="147614" y="1490367"/>
                  </a:lnTo>
                  <a:lnTo>
                    <a:pt x="134211" y="1534562"/>
                  </a:lnTo>
                  <a:lnTo>
                    <a:pt x="121415" y="1579016"/>
                  </a:lnTo>
                  <a:lnTo>
                    <a:pt x="109231" y="1623727"/>
                  </a:lnTo>
                  <a:lnTo>
                    <a:pt x="97663" y="1668689"/>
                  </a:lnTo>
                  <a:lnTo>
                    <a:pt x="86716" y="1713896"/>
                  </a:lnTo>
                  <a:lnTo>
                    <a:pt x="76396" y="1759345"/>
                  </a:lnTo>
                  <a:lnTo>
                    <a:pt x="66706" y="1805030"/>
                  </a:lnTo>
                  <a:lnTo>
                    <a:pt x="57653" y="1850946"/>
                  </a:lnTo>
                  <a:lnTo>
                    <a:pt x="49240" y="1897090"/>
                  </a:lnTo>
                  <a:lnTo>
                    <a:pt x="41472" y="1943455"/>
                  </a:lnTo>
                  <a:lnTo>
                    <a:pt x="34354" y="1990038"/>
                  </a:lnTo>
                  <a:lnTo>
                    <a:pt x="27892" y="2036833"/>
                  </a:lnTo>
                  <a:lnTo>
                    <a:pt x="22089" y="2083835"/>
                  </a:lnTo>
                  <a:lnTo>
                    <a:pt x="16951" y="2131040"/>
                  </a:lnTo>
                  <a:lnTo>
                    <a:pt x="12483" y="2178443"/>
                  </a:lnTo>
                  <a:lnTo>
                    <a:pt x="8688" y="2226040"/>
                  </a:lnTo>
                  <a:lnTo>
                    <a:pt x="5573" y="2273824"/>
                  </a:lnTo>
                  <a:lnTo>
                    <a:pt x="3142" y="2321792"/>
                  </a:lnTo>
                  <a:lnTo>
                    <a:pt x="1399" y="2369939"/>
                  </a:lnTo>
                  <a:lnTo>
                    <a:pt x="350" y="2418259"/>
                  </a:lnTo>
                  <a:lnTo>
                    <a:pt x="0" y="2466748"/>
                  </a:lnTo>
                  <a:lnTo>
                    <a:pt x="350" y="2515238"/>
                  </a:lnTo>
                  <a:lnTo>
                    <a:pt x="1399" y="2563558"/>
                  </a:lnTo>
                  <a:lnTo>
                    <a:pt x="3142" y="2611705"/>
                  </a:lnTo>
                  <a:lnTo>
                    <a:pt x="5573" y="2659673"/>
                  </a:lnTo>
                  <a:lnTo>
                    <a:pt x="8688" y="2707457"/>
                  </a:lnTo>
                  <a:lnTo>
                    <a:pt x="12483" y="2755054"/>
                  </a:lnTo>
                  <a:lnTo>
                    <a:pt x="16951" y="2802457"/>
                  </a:lnTo>
                  <a:lnTo>
                    <a:pt x="22089" y="2849662"/>
                  </a:lnTo>
                  <a:lnTo>
                    <a:pt x="27892" y="2896664"/>
                  </a:lnTo>
                  <a:lnTo>
                    <a:pt x="34354" y="2943459"/>
                  </a:lnTo>
                  <a:lnTo>
                    <a:pt x="41472" y="2990042"/>
                  </a:lnTo>
                  <a:lnTo>
                    <a:pt x="49240" y="3036407"/>
                  </a:lnTo>
                  <a:lnTo>
                    <a:pt x="57653" y="3082551"/>
                  </a:lnTo>
                  <a:lnTo>
                    <a:pt x="66706" y="3128467"/>
                  </a:lnTo>
                  <a:lnTo>
                    <a:pt x="76396" y="3174152"/>
                  </a:lnTo>
                  <a:lnTo>
                    <a:pt x="86716" y="3219601"/>
                  </a:lnTo>
                  <a:lnTo>
                    <a:pt x="97663" y="3264808"/>
                  </a:lnTo>
                  <a:lnTo>
                    <a:pt x="109231" y="3309770"/>
                  </a:lnTo>
                  <a:lnTo>
                    <a:pt x="121415" y="3354480"/>
                  </a:lnTo>
                  <a:lnTo>
                    <a:pt x="134211" y="3398935"/>
                  </a:lnTo>
                  <a:lnTo>
                    <a:pt x="147614" y="3443130"/>
                  </a:lnTo>
                  <a:lnTo>
                    <a:pt x="161619" y="3487059"/>
                  </a:lnTo>
                  <a:lnTo>
                    <a:pt x="176222" y="3530718"/>
                  </a:lnTo>
                  <a:lnTo>
                    <a:pt x="191417" y="3574102"/>
                  </a:lnTo>
                  <a:lnTo>
                    <a:pt x="207199" y="3617207"/>
                  </a:lnTo>
                  <a:lnTo>
                    <a:pt x="223565" y="3660027"/>
                  </a:lnTo>
                  <a:lnTo>
                    <a:pt x="240508" y="3702558"/>
                  </a:lnTo>
                  <a:lnTo>
                    <a:pt x="258025" y="3744794"/>
                  </a:lnTo>
                  <a:lnTo>
                    <a:pt x="276110" y="3786732"/>
                  </a:lnTo>
                  <a:lnTo>
                    <a:pt x="294759" y="3828365"/>
                  </a:lnTo>
                  <a:lnTo>
                    <a:pt x="313966" y="3869691"/>
                  </a:lnTo>
                  <a:lnTo>
                    <a:pt x="333727" y="3910703"/>
                  </a:lnTo>
                  <a:lnTo>
                    <a:pt x="354038" y="3951396"/>
                  </a:lnTo>
                  <a:lnTo>
                    <a:pt x="374893" y="3991767"/>
                  </a:lnTo>
                  <a:lnTo>
                    <a:pt x="396287" y="4031810"/>
                  </a:lnTo>
                  <a:lnTo>
                    <a:pt x="418217" y="4071520"/>
                  </a:lnTo>
                  <a:lnTo>
                    <a:pt x="440676" y="4110892"/>
                  </a:lnTo>
                  <a:lnTo>
                    <a:pt x="463660" y="4149923"/>
                  </a:lnTo>
                  <a:lnTo>
                    <a:pt x="487164" y="4188606"/>
                  </a:lnTo>
                  <a:lnTo>
                    <a:pt x="511184" y="4226938"/>
                  </a:lnTo>
                  <a:lnTo>
                    <a:pt x="535715" y="4264913"/>
                  </a:lnTo>
                  <a:lnTo>
                    <a:pt x="560752" y="4302526"/>
                  </a:lnTo>
                  <a:lnTo>
                    <a:pt x="586289" y="4339773"/>
                  </a:lnTo>
                  <a:lnTo>
                    <a:pt x="612323" y="4376649"/>
                  </a:lnTo>
                  <a:lnTo>
                    <a:pt x="638848" y="4413149"/>
                  </a:lnTo>
                  <a:lnTo>
                    <a:pt x="665860" y="4449268"/>
                  </a:lnTo>
                  <a:lnTo>
                    <a:pt x="693354" y="4485001"/>
                  </a:lnTo>
                  <a:lnTo>
                    <a:pt x="721324" y="4520345"/>
                  </a:lnTo>
                  <a:lnTo>
                    <a:pt x="749767" y="4555293"/>
                  </a:lnTo>
                  <a:lnTo>
                    <a:pt x="778677" y="4589841"/>
                  </a:lnTo>
                  <a:lnTo>
                    <a:pt x="808050" y="4623984"/>
                  </a:lnTo>
                  <a:lnTo>
                    <a:pt x="837880" y="4657717"/>
                  </a:lnTo>
                  <a:lnTo>
                    <a:pt x="868164" y="4691037"/>
                  </a:lnTo>
                  <a:lnTo>
                    <a:pt x="898895" y="4723936"/>
                  </a:lnTo>
                  <a:lnTo>
                    <a:pt x="930070" y="4756412"/>
                  </a:lnTo>
                  <a:lnTo>
                    <a:pt x="961683" y="4788459"/>
                  </a:lnTo>
                  <a:lnTo>
                    <a:pt x="993730" y="4820073"/>
                  </a:lnTo>
                  <a:lnTo>
                    <a:pt x="1026206" y="4851247"/>
                  </a:lnTo>
                  <a:lnTo>
                    <a:pt x="1059106" y="4881979"/>
                  </a:lnTo>
                  <a:lnTo>
                    <a:pt x="1092425" y="4912262"/>
                  </a:lnTo>
                  <a:lnTo>
                    <a:pt x="1126159" y="4942093"/>
                  </a:lnTo>
                  <a:lnTo>
                    <a:pt x="1160302" y="4971465"/>
                  </a:lnTo>
                  <a:lnTo>
                    <a:pt x="1194850" y="5000376"/>
                  </a:lnTo>
                  <a:lnTo>
                    <a:pt x="1229798" y="5028818"/>
                  </a:lnTo>
                  <a:lnTo>
                    <a:pt x="1265141" y="5056789"/>
                  </a:lnTo>
                  <a:lnTo>
                    <a:pt x="1300875" y="5084283"/>
                  </a:lnTo>
                  <a:lnTo>
                    <a:pt x="1336994" y="5111294"/>
                  </a:lnTo>
                  <a:lnTo>
                    <a:pt x="1373494" y="5137820"/>
                  </a:lnTo>
                  <a:lnTo>
                    <a:pt x="1410370" y="5163853"/>
                  </a:lnTo>
                  <a:lnTo>
                    <a:pt x="1447617" y="5189391"/>
                  </a:lnTo>
                  <a:lnTo>
                    <a:pt x="1485230" y="5214427"/>
                  </a:lnTo>
                  <a:lnTo>
                    <a:pt x="1523205" y="5238958"/>
                  </a:lnTo>
                  <a:lnTo>
                    <a:pt x="1561536" y="5262978"/>
                  </a:lnTo>
                  <a:lnTo>
                    <a:pt x="1600220" y="5286483"/>
                  </a:lnTo>
                  <a:lnTo>
                    <a:pt x="1639250" y="5309467"/>
                  </a:lnTo>
                  <a:lnTo>
                    <a:pt x="1678623" y="5331926"/>
                  </a:lnTo>
                  <a:lnTo>
                    <a:pt x="1718333" y="5353855"/>
                  </a:lnTo>
                  <a:lnTo>
                    <a:pt x="1758376" y="5375250"/>
                  </a:lnTo>
                  <a:lnTo>
                    <a:pt x="1798746" y="5396105"/>
                  </a:lnTo>
                  <a:lnTo>
                    <a:pt x="1839440" y="5416415"/>
                  </a:lnTo>
                  <a:lnTo>
                    <a:pt x="1880452" y="5436176"/>
                  </a:lnTo>
                  <a:lnTo>
                    <a:pt x="1921777" y="5455384"/>
                  </a:lnTo>
                  <a:lnTo>
                    <a:pt x="1963411" y="5474033"/>
                  </a:lnTo>
                  <a:lnTo>
                    <a:pt x="2005348" y="5492118"/>
                  </a:lnTo>
                  <a:lnTo>
                    <a:pt x="2047585" y="5509634"/>
                  </a:lnTo>
                  <a:lnTo>
                    <a:pt x="2090116" y="5526578"/>
                  </a:lnTo>
                  <a:lnTo>
                    <a:pt x="2132936" y="5542943"/>
                  </a:lnTo>
                  <a:lnTo>
                    <a:pt x="2176040" y="5558726"/>
                  </a:lnTo>
                  <a:lnTo>
                    <a:pt x="2219424" y="5573921"/>
                  </a:lnTo>
                  <a:lnTo>
                    <a:pt x="2263083" y="5588523"/>
                  </a:lnTo>
                  <a:lnTo>
                    <a:pt x="2307013" y="5602528"/>
                  </a:lnTo>
                  <a:lnTo>
                    <a:pt x="2351207" y="5615931"/>
                  </a:lnTo>
                  <a:lnTo>
                    <a:pt x="2395662" y="5628727"/>
                  </a:lnTo>
                  <a:lnTo>
                    <a:pt x="2440373" y="5640912"/>
                  </a:lnTo>
                  <a:lnTo>
                    <a:pt x="2485334" y="5652480"/>
                  </a:lnTo>
                  <a:lnTo>
                    <a:pt x="2530542" y="5663426"/>
                  </a:lnTo>
                  <a:lnTo>
                    <a:pt x="2575990" y="5673747"/>
                  </a:lnTo>
                  <a:lnTo>
                    <a:pt x="2621675" y="5683436"/>
                  </a:lnTo>
                  <a:lnTo>
                    <a:pt x="2667592" y="5692490"/>
                  </a:lnTo>
                  <a:lnTo>
                    <a:pt x="2713735" y="5700903"/>
                  </a:lnTo>
                  <a:lnTo>
                    <a:pt x="2760101" y="5708671"/>
                  </a:lnTo>
                  <a:lnTo>
                    <a:pt x="2806683" y="5715788"/>
                  </a:lnTo>
                  <a:lnTo>
                    <a:pt x="2853478" y="5722251"/>
                  </a:lnTo>
                  <a:lnTo>
                    <a:pt x="2900481" y="5728053"/>
                  </a:lnTo>
                  <a:lnTo>
                    <a:pt x="2947686" y="5733191"/>
                  </a:lnTo>
                  <a:lnTo>
                    <a:pt x="2995089" y="5737660"/>
                  </a:lnTo>
                  <a:lnTo>
                    <a:pt x="3042685" y="5741454"/>
                  </a:lnTo>
                  <a:lnTo>
                    <a:pt x="3090470" y="5744569"/>
                  </a:lnTo>
                  <a:lnTo>
                    <a:pt x="3138437" y="5747000"/>
                  </a:lnTo>
                  <a:lnTo>
                    <a:pt x="3186584" y="5748743"/>
                  </a:lnTo>
                  <a:lnTo>
                    <a:pt x="3234905" y="5749792"/>
                  </a:lnTo>
                  <a:lnTo>
                    <a:pt x="3283394" y="5750143"/>
                  </a:lnTo>
                </a:path>
              </a:pathLst>
            </a:custGeom>
            <a:ln w="14465">
              <a:solidFill>
                <a:srgbClr val="F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53232"/>
              <a:ext cx="7272718" cy="47067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1571" y="564908"/>
              <a:ext cx="45720" cy="290830"/>
            </a:xfrm>
            <a:custGeom>
              <a:avLst/>
              <a:gdLst/>
              <a:ahLst/>
              <a:cxnLst/>
              <a:rect l="l" t="t" r="r" b="b"/>
              <a:pathLst>
                <a:path w="45720" h="290830">
                  <a:moveTo>
                    <a:pt x="45720" y="0"/>
                  </a:moveTo>
                  <a:lnTo>
                    <a:pt x="0" y="0"/>
                  </a:lnTo>
                  <a:lnTo>
                    <a:pt x="0" y="290741"/>
                  </a:lnTo>
                  <a:lnTo>
                    <a:pt x="45720" y="290741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140" dirty="0"/>
              <a:t> </a:t>
            </a:r>
            <a:r>
              <a:rPr spc="-10" dirty="0"/>
              <a:t>Value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9501" y="2835655"/>
            <a:ext cx="3660140" cy="1330325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100" b="1" spc="10" dirty="0">
                <a:solidFill>
                  <a:srgbClr val="1F2A59"/>
                </a:solidFill>
                <a:latin typeface="Tahoma"/>
                <a:cs typeface="Tahoma"/>
              </a:rPr>
              <a:t>Technology</a:t>
            </a:r>
            <a:r>
              <a:rPr sz="2100" b="1" spc="215" dirty="0">
                <a:solidFill>
                  <a:srgbClr val="1F2A59"/>
                </a:solidFill>
                <a:latin typeface="Tahoma"/>
                <a:cs typeface="Tahoma"/>
              </a:rPr>
              <a:t> </a:t>
            </a:r>
            <a:r>
              <a:rPr sz="2100" b="1" spc="-10" dirty="0">
                <a:solidFill>
                  <a:srgbClr val="1F2A59"/>
                </a:solidFill>
                <a:latin typeface="Tahoma"/>
                <a:cs typeface="Tahoma"/>
              </a:rPr>
              <a:t>Integration</a:t>
            </a:r>
            <a:endParaRPr sz="21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80"/>
              </a:spcBef>
            </a:pPr>
            <a:r>
              <a:rPr sz="1500" spc="55" dirty="0">
                <a:latin typeface="Trebuchet MS"/>
                <a:cs typeface="Trebuchet MS"/>
              </a:rPr>
              <a:t>Offering</a:t>
            </a:r>
            <a:r>
              <a:rPr sz="1500" spc="-50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features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like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online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booking, fare</a:t>
            </a:r>
            <a:r>
              <a:rPr sz="1500" spc="-40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estimates,</a:t>
            </a:r>
            <a:r>
              <a:rPr sz="1500" spc="-40" dirty="0">
                <a:latin typeface="Trebuchet MS"/>
                <a:cs typeface="Trebuchet MS"/>
              </a:rPr>
              <a:t> </a:t>
            </a:r>
            <a:r>
              <a:rPr sz="1500" spc="170" dirty="0">
                <a:latin typeface="Trebuchet MS"/>
                <a:cs typeface="Trebuchet MS"/>
              </a:rPr>
              <a:t>and</a:t>
            </a:r>
            <a:r>
              <a:rPr sz="1500" spc="-40" dirty="0">
                <a:latin typeface="Trebuchet MS"/>
                <a:cs typeface="Trebuchet MS"/>
              </a:rPr>
              <a:t> </a:t>
            </a:r>
            <a:r>
              <a:rPr sz="1500" spc="80" dirty="0">
                <a:latin typeface="Trebuchet MS"/>
                <a:cs typeface="Trebuchet MS"/>
              </a:rPr>
              <a:t>real-</a:t>
            </a:r>
            <a:r>
              <a:rPr sz="1500" spc="100" dirty="0">
                <a:latin typeface="Trebuchet MS"/>
                <a:cs typeface="Trebuchet MS"/>
              </a:rPr>
              <a:t>time</a:t>
            </a:r>
            <a:r>
              <a:rPr sz="1500" spc="-4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tracking </a:t>
            </a:r>
            <a:r>
              <a:rPr sz="1500" spc="145" dirty="0">
                <a:latin typeface="Trebuchet MS"/>
                <a:cs typeface="Trebuchet MS"/>
              </a:rPr>
              <a:t>enhances</a:t>
            </a:r>
            <a:r>
              <a:rPr sz="1500" spc="-15" dirty="0">
                <a:latin typeface="Trebuchet MS"/>
                <a:cs typeface="Trebuchet MS"/>
              </a:rPr>
              <a:t> </a:t>
            </a:r>
            <a:r>
              <a:rPr sz="1500" spc="110" dirty="0">
                <a:latin typeface="Trebuchet MS"/>
                <a:cs typeface="Trebuchet MS"/>
              </a:rPr>
              <a:t>convenience</a:t>
            </a:r>
            <a:r>
              <a:rPr sz="1500" spc="-1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for</a:t>
            </a:r>
            <a:r>
              <a:rPr sz="1500" spc="-10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customers.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57207"/>
            <a:ext cx="10692130" cy="6906259"/>
            <a:chOff x="0" y="457207"/>
            <a:chExt cx="10692130" cy="6906259"/>
          </a:xfrm>
        </p:grpSpPr>
        <p:sp>
          <p:nvSpPr>
            <p:cNvPr id="9" name="object 9"/>
            <p:cNvSpPr/>
            <p:nvPr/>
          </p:nvSpPr>
          <p:spPr>
            <a:xfrm>
              <a:off x="6948970" y="911056"/>
              <a:ext cx="3743325" cy="5767070"/>
            </a:xfrm>
            <a:custGeom>
              <a:avLst/>
              <a:gdLst/>
              <a:ahLst/>
              <a:cxnLst/>
              <a:rect l="l" t="t" r="r" b="b"/>
              <a:pathLst>
                <a:path w="3743325" h="5767070">
                  <a:moveTo>
                    <a:pt x="2883484" y="0"/>
                  </a:moveTo>
                  <a:lnTo>
                    <a:pt x="2835319" y="394"/>
                  </a:lnTo>
                  <a:lnTo>
                    <a:pt x="2787346" y="1572"/>
                  </a:lnTo>
                  <a:lnTo>
                    <a:pt x="2739569" y="3528"/>
                  </a:lnTo>
                  <a:lnTo>
                    <a:pt x="2691995" y="6257"/>
                  </a:lnTo>
                  <a:lnTo>
                    <a:pt x="2644630" y="9751"/>
                  </a:lnTo>
                  <a:lnTo>
                    <a:pt x="2597480" y="14005"/>
                  </a:lnTo>
                  <a:lnTo>
                    <a:pt x="2550552" y="19013"/>
                  </a:lnTo>
                  <a:lnTo>
                    <a:pt x="2503851" y="24768"/>
                  </a:lnTo>
                  <a:lnTo>
                    <a:pt x="2457384" y="31264"/>
                  </a:lnTo>
                  <a:lnTo>
                    <a:pt x="2411156" y="38496"/>
                  </a:lnTo>
                  <a:lnTo>
                    <a:pt x="2365174" y="46457"/>
                  </a:lnTo>
                  <a:lnTo>
                    <a:pt x="2319444" y="55141"/>
                  </a:lnTo>
                  <a:lnTo>
                    <a:pt x="2273972" y="64541"/>
                  </a:lnTo>
                  <a:lnTo>
                    <a:pt x="2228764" y="74653"/>
                  </a:lnTo>
                  <a:lnTo>
                    <a:pt x="2183826" y="85469"/>
                  </a:lnTo>
                  <a:lnTo>
                    <a:pt x="2139165" y="96984"/>
                  </a:lnTo>
                  <a:lnTo>
                    <a:pt x="2094786" y="109191"/>
                  </a:lnTo>
                  <a:lnTo>
                    <a:pt x="2050696" y="122084"/>
                  </a:lnTo>
                  <a:lnTo>
                    <a:pt x="2006900" y="135658"/>
                  </a:lnTo>
                  <a:lnTo>
                    <a:pt x="1963405" y="149906"/>
                  </a:lnTo>
                  <a:lnTo>
                    <a:pt x="1920218" y="164822"/>
                  </a:lnTo>
                  <a:lnTo>
                    <a:pt x="1877343" y="180399"/>
                  </a:lnTo>
                  <a:lnTo>
                    <a:pt x="1834787" y="196632"/>
                  </a:lnTo>
                  <a:lnTo>
                    <a:pt x="1792557" y="213515"/>
                  </a:lnTo>
                  <a:lnTo>
                    <a:pt x="1750658" y="231041"/>
                  </a:lnTo>
                  <a:lnTo>
                    <a:pt x="1709097" y="249205"/>
                  </a:lnTo>
                  <a:lnTo>
                    <a:pt x="1667880" y="268000"/>
                  </a:lnTo>
                  <a:lnTo>
                    <a:pt x="1627012" y="287420"/>
                  </a:lnTo>
                  <a:lnTo>
                    <a:pt x="1586500" y="307459"/>
                  </a:lnTo>
                  <a:lnTo>
                    <a:pt x="1546350" y="328111"/>
                  </a:lnTo>
                  <a:lnTo>
                    <a:pt x="1506569" y="349369"/>
                  </a:lnTo>
                  <a:lnTo>
                    <a:pt x="1467161" y="371229"/>
                  </a:lnTo>
                  <a:lnTo>
                    <a:pt x="1428134" y="393683"/>
                  </a:lnTo>
                  <a:lnTo>
                    <a:pt x="1389494" y="416725"/>
                  </a:lnTo>
                  <a:lnTo>
                    <a:pt x="1351246" y="440349"/>
                  </a:lnTo>
                  <a:lnTo>
                    <a:pt x="1313397" y="464550"/>
                  </a:lnTo>
                  <a:lnTo>
                    <a:pt x="1275952" y="489321"/>
                  </a:lnTo>
                  <a:lnTo>
                    <a:pt x="1238919" y="514655"/>
                  </a:lnTo>
                  <a:lnTo>
                    <a:pt x="1202303" y="540548"/>
                  </a:lnTo>
                  <a:lnTo>
                    <a:pt x="1166110" y="566992"/>
                  </a:lnTo>
                  <a:lnTo>
                    <a:pt x="1130346" y="593982"/>
                  </a:lnTo>
                  <a:lnTo>
                    <a:pt x="1095018" y="621511"/>
                  </a:lnTo>
                  <a:lnTo>
                    <a:pt x="1060131" y="649573"/>
                  </a:lnTo>
                  <a:lnTo>
                    <a:pt x="1025692" y="678163"/>
                  </a:lnTo>
                  <a:lnTo>
                    <a:pt x="991706" y="707274"/>
                  </a:lnTo>
                  <a:lnTo>
                    <a:pt x="958181" y="736900"/>
                  </a:lnTo>
                  <a:lnTo>
                    <a:pt x="925122" y="767035"/>
                  </a:lnTo>
                  <a:lnTo>
                    <a:pt x="892535" y="797672"/>
                  </a:lnTo>
                  <a:lnTo>
                    <a:pt x="860426" y="828806"/>
                  </a:lnTo>
                  <a:lnTo>
                    <a:pt x="828801" y="860431"/>
                  </a:lnTo>
                  <a:lnTo>
                    <a:pt x="797667" y="892540"/>
                  </a:lnTo>
                  <a:lnTo>
                    <a:pt x="767030" y="925127"/>
                  </a:lnTo>
                  <a:lnTo>
                    <a:pt x="736895" y="958186"/>
                  </a:lnTo>
                  <a:lnTo>
                    <a:pt x="707270" y="991712"/>
                  </a:lnTo>
                  <a:lnTo>
                    <a:pt x="678159" y="1025697"/>
                  </a:lnTo>
                  <a:lnTo>
                    <a:pt x="649569" y="1060136"/>
                  </a:lnTo>
                  <a:lnTo>
                    <a:pt x="621507" y="1095023"/>
                  </a:lnTo>
                  <a:lnTo>
                    <a:pt x="593978" y="1130351"/>
                  </a:lnTo>
                  <a:lnTo>
                    <a:pt x="566988" y="1166115"/>
                  </a:lnTo>
                  <a:lnTo>
                    <a:pt x="540544" y="1202308"/>
                  </a:lnTo>
                  <a:lnTo>
                    <a:pt x="514652" y="1238924"/>
                  </a:lnTo>
                  <a:lnTo>
                    <a:pt x="489317" y="1275958"/>
                  </a:lnTo>
                  <a:lnTo>
                    <a:pt x="464547" y="1313402"/>
                  </a:lnTo>
                  <a:lnTo>
                    <a:pt x="440346" y="1351251"/>
                  </a:lnTo>
                  <a:lnTo>
                    <a:pt x="416722" y="1389499"/>
                  </a:lnTo>
                  <a:lnTo>
                    <a:pt x="393680" y="1428140"/>
                  </a:lnTo>
                  <a:lnTo>
                    <a:pt x="371226" y="1467167"/>
                  </a:lnTo>
                  <a:lnTo>
                    <a:pt x="349367" y="1506574"/>
                  </a:lnTo>
                  <a:lnTo>
                    <a:pt x="328108" y="1546356"/>
                  </a:lnTo>
                  <a:lnTo>
                    <a:pt x="307457" y="1586506"/>
                  </a:lnTo>
                  <a:lnTo>
                    <a:pt x="287418" y="1627018"/>
                  </a:lnTo>
                  <a:lnTo>
                    <a:pt x="267998" y="1667885"/>
                  </a:lnTo>
                  <a:lnTo>
                    <a:pt x="249203" y="1709103"/>
                  </a:lnTo>
                  <a:lnTo>
                    <a:pt x="231040" y="1750664"/>
                  </a:lnTo>
                  <a:lnTo>
                    <a:pt x="213513" y="1792563"/>
                  </a:lnTo>
                  <a:lnTo>
                    <a:pt x="196631" y="1834793"/>
                  </a:lnTo>
                  <a:lnTo>
                    <a:pt x="180398" y="1877348"/>
                  </a:lnTo>
                  <a:lnTo>
                    <a:pt x="164820" y="1920223"/>
                  </a:lnTo>
                  <a:lnTo>
                    <a:pt x="149905" y="1963410"/>
                  </a:lnTo>
                  <a:lnTo>
                    <a:pt x="135657" y="2006905"/>
                  </a:lnTo>
                  <a:lnTo>
                    <a:pt x="122083" y="2050700"/>
                  </a:lnTo>
                  <a:lnTo>
                    <a:pt x="109190" y="2094790"/>
                  </a:lnTo>
                  <a:lnTo>
                    <a:pt x="96983" y="2139169"/>
                  </a:lnTo>
                  <a:lnTo>
                    <a:pt x="85468" y="2183830"/>
                  </a:lnTo>
                  <a:lnTo>
                    <a:pt x="74652" y="2228768"/>
                  </a:lnTo>
                  <a:lnTo>
                    <a:pt x="64541" y="2273976"/>
                  </a:lnTo>
                  <a:lnTo>
                    <a:pt x="55140" y="2319447"/>
                  </a:lnTo>
                  <a:lnTo>
                    <a:pt x="46456" y="2365177"/>
                  </a:lnTo>
                  <a:lnTo>
                    <a:pt x="38496" y="2411159"/>
                  </a:lnTo>
                  <a:lnTo>
                    <a:pt x="31264" y="2457387"/>
                  </a:lnTo>
                  <a:lnTo>
                    <a:pt x="24767" y="2503854"/>
                  </a:lnTo>
                  <a:lnTo>
                    <a:pt x="19012" y="2550554"/>
                  </a:lnTo>
                  <a:lnTo>
                    <a:pt x="14005" y="2597482"/>
                  </a:lnTo>
                  <a:lnTo>
                    <a:pt x="9751" y="2644632"/>
                  </a:lnTo>
                  <a:lnTo>
                    <a:pt x="6257" y="2691996"/>
                  </a:lnTo>
                  <a:lnTo>
                    <a:pt x="3528" y="2739570"/>
                  </a:lnTo>
                  <a:lnTo>
                    <a:pt x="1572" y="2787346"/>
                  </a:lnTo>
                  <a:lnTo>
                    <a:pt x="394" y="2835320"/>
                  </a:lnTo>
                  <a:lnTo>
                    <a:pt x="0" y="2883484"/>
                  </a:lnTo>
                  <a:lnTo>
                    <a:pt x="394" y="2931648"/>
                  </a:lnTo>
                  <a:lnTo>
                    <a:pt x="1572" y="2979623"/>
                  </a:lnTo>
                  <a:lnTo>
                    <a:pt x="3528" y="3027400"/>
                  </a:lnTo>
                  <a:lnTo>
                    <a:pt x="6257" y="3074974"/>
                  </a:lnTo>
                  <a:lnTo>
                    <a:pt x="9751" y="3122339"/>
                  </a:lnTo>
                  <a:lnTo>
                    <a:pt x="14005" y="3169489"/>
                  </a:lnTo>
                  <a:lnTo>
                    <a:pt x="19012" y="3216418"/>
                  </a:lnTo>
                  <a:lnTo>
                    <a:pt x="24767" y="3263119"/>
                  </a:lnTo>
                  <a:lnTo>
                    <a:pt x="31264" y="3309587"/>
                  </a:lnTo>
                  <a:lnTo>
                    <a:pt x="38496" y="3355815"/>
                  </a:lnTo>
                  <a:lnTo>
                    <a:pt x="46456" y="3401797"/>
                  </a:lnTo>
                  <a:lnTo>
                    <a:pt x="55140" y="3447528"/>
                  </a:lnTo>
                  <a:lnTo>
                    <a:pt x="64541" y="3493000"/>
                  </a:lnTo>
                  <a:lnTo>
                    <a:pt x="74652" y="3538208"/>
                  </a:lnTo>
                  <a:lnTo>
                    <a:pt x="85468" y="3583146"/>
                  </a:lnTo>
                  <a:lnTo>
                    <a:pt x="96983" y="3627808"/>
                  </a:lnTo>
                  <a:lnTo>
                    <a:pt x="109190" y="3672187"/>
                  </a:lnTo>
                  <a:lnTo>
                    <a:pt x="122083" y="3716278"/>
                  </a:lnTo>
                  <a:lnTo>
                    <a:pt x="135657" y="3760073"/>
                  </a:lnTo>
                  <a:lnTo>
                    <a:pt x="149905" y="3803568"/>
                  </a:lnTo>
                  <a:lnTo>
                    <a:pt x="164820" y="3846756"/>
                  </a:lnTo>
                  <a:lnTo>
                    <a:pt x="180398" y="3889631"/>
                  </a:lnTo>
                  <a:lnTo>
                    <a:pt x="196631" y="3932187"/>
                  </a:lnTo>
                  <a:lnTo>
                    <a:pt x="213513" y="3974417"/>
                  </a:lnTo>
                  <a:lnTo>
                    <a:pt x="231040" y="4016316"/>
                  </a:lnTo>
                  <a:lnTo>
                    <a:pt x="249203" y="4057878"/>
                  </a:lnTo>
                  <a:lnTo>
                    <a:pt x="267998" y="4099095"/>
                  </a:lnTo>
                  <a:lnTo>
                    <a:pt x="287418" y="4139963"/>
                  </a:lnTo>
                  <a:lnTo>
                    <a:pt x="307457" y="4180475"/>
                  </a:lnTo>
                  <a:lnTo>
                    <a:pt x="328108" y="4220625"/>
                  </a:lnTo>
                  <a:lnTo>
                    <a:pt x="349367" y="4260407"/>
                  </a:lnTo>
                  <a:lnTo>
                    <a:pt x="371226" y="4299815"/>
                  </a:lnTo>
                  <a:lnTo>
                    <a:pt x="393680" y="4338842"/>
                  </a:lnTo>
                  <a:lnTo>
                    <a:pt x="416722" y="4377483"/>
                  </a:lnTo>
                  <a:lnTo>
                    <a:pt x="440346" y="4415731"/>
                  </a:lnTo>
                  <a:lnTo>
                    <a:pt x="464547" y="4453580"/>
                  </a:lnTo>
                  <a:lnTo>
                    <a:pt x="489317" y="4491025"/>
                  </a:lnTo>
                  <a:lnTo>
                    <a:pt x="514652" y="4528058"/>
                  </a:lnTo>
                  <a:lnTo>
                    <a:pt x="540544" y="4564675"/>
                  </a:lnTo>
                  <a:lnTo>
                    <a:pt x="566988" y="4600868"/>
                  </a:lnTo>
                  <a:lnTo>
                    <a:pt x="593978" y="4636632"/>
                  </a:lnTo>
                  <a:lnTo>
                    <a:pt x="621507" y="4671960"/>
                  </a:lnTo>
                  <a:lnTo>
                    <a:pt x="649569" y="4706847"/>
                  </a:lnTo>
                  <a:lnTo>
                    <a:pt x="678159" y="4741286"/>
                  </a:lnTo>
                  <a:lnTo>
                    <a:pt x="707270" y="4775272"/>
                  </a:lnTo>
                  <a:lnTo>
                    <a:pt x="736895" y="4808797"/>
                  </a:lnTo>
                  <a:lnTo>
                    <a:pt x="767030" y="4841856"/>
                  </a:lnTo>
                  <a:lnTo>
                    <a:pt x="797667" y="4874444"/>
                  </a:lnTo>
                  <a:lnTo>
                    <a:pt x="828801" y="4906553"/>
                  </a:lnTo>
                  <a:lnTo>
                    <a:pt x="860426" y="4938177"/>
                  </a:lnTo>
                  <a:lnTo>
                    <a:pt x="892535" y="4969311"/>
                  </a:lnTo>
                  <a:lnTo>
                    <a:pt x="925122" y="4999949"/>
                  </a:lnTo>
                  <a:lnTo>
                    <a:pt x="958181" y="5030083"/>
                  </a:lnTo>
                  <a:lnTo>
                    <a:pt x="991706" y="5059709"/>
                  </a:lnTo>
                  <a:lnTo>
                    <a:pt x="1025692" y="5088820"/>
                  </a:lnTo>
                  <a:lnTo>
                    <a:pt x="1060131" y="5117410"/>
                  </a:lnTo>
                  <a:lnTo>
                    <a:pt x="1095018" y="5145472"/>
                  </a:lnTo>
                  <a:lnTo>
                    <a:pt x="1130346" y="5173001"/>
                  </a:lnTo>
                  <a:lnTo>
                    <a:pt x="1166110" y="5199991"/>
                  </a:lnTo>
                  <a:lnTo>
                    <a:pt x="1202303" y="5226435"/>
                  </a:lnTo>
                  <a:lnTo>
                    <a:pt x="1238919" y="5252327"/>
                  </a:lnTo>
                  <a:lnTo>
                    <a:pt x="1275952" y="5277662"/>
                  </a:lnTo>
                  <a:lnTo>
                    <a:pt x="1313397" y="5302433"/>
                  </a:lnTo>
                  <a:lnTo>
                    <a:pt x="1351246" y="5326633"/>
                  </a:lnTo>
                  <a:lnTo>
                    <a:pt x="1389494" y="5350258"/>
                  </a:lnTo>
                  <a:lnTo>
                    <a:pt x="1428134" y="5373300"/>
                  </a:lnTo>
                  <a:lnTo>
                    <a:pt x="1467161" y="5395754"/>
                  </a:lnTo>
                  <a:lnTo>
                    <a:pt x="1506569" y="5417613"/>
                  </a:lnTo>
                  <a:lnTo>
                    <a:pt x="1546350" y="5438871"/>
                  </a:lnTo>
                  <a:lnTo>
                    <a:pt x="1586500" y="5459523"/>
                  </a:lnTo>
                  <a:lnTo>
                    <a:pt x="1627012" y="5479562"/>
                  </a:lnTo>
                  <a:lnTo>
                    <a:pt x="1667880" y="5498982"/>
                  </a:lnTo>
                  <a:lnTo>
                    <a:pt x="1709097" y="5517777"/>
                  </a:lnTo>
                  <a:lnTo>
                    <a:pt x="1750658" y="5535940"/>
                  </a:lnTo>
                  <a:lnTo>
                    <a:pt x="1792557" y="5553466"/>
                  </a:lnTo>
                  <a:lnTo>
                    <a:pt x="1834787" y="5570349"/>
                  </a:lnTo>
                  <a:lnTo>
                    <a:pt x="1877343" y="5586582"/>
                  </a:lnTo>
                  <a:lnTo>
                    <a:pt x="1920218" y="5602160"/>
                  </a:lnTo>
                  <a:lnTo>
                    <a:pt x="1963405" y="5617075"/>
                  </a:lnTo>
                  <a:lnTo>
                    <a:pt x="2006900" y="5631323"/>
                  </a:lnTo>
                  <a:lnTo>
                    <a:pt x="2050696" y="5644897"/>
                  </a:lnTo>
                  <a:lnTo>
                    <a:pt x="2094786" y="5657790"/>
                  </a:lnTo>
                  <a:lnTo>
                    <a:pt x="2139165" y="5669997"/>
                  </a:lnTo>
                  <a:lnTo>
                    <a:pt x="2183826" y="5681512"/>
                  </a:lnTo>
                  <a:lnTo>
                    <a:pt x="2228764" y="5692328"/>
                  </a:lnTo>
                  <a:lnTo>
                    <a:pt x="2273972" y="5702439"/>
                  </a:lnTo>
                  <a:lnTo>
                    <a:pt x="2319444" y="5711840"/>
                  </a:lnTo>
                  <a:lnTo>
                    <a:pt x="2365174" y="5720524"/>
                  </a:lnTo>
                  <a:lnTo>
                    <a:pt x="2411156" y="5728485"/>
                  </a:lnTo>
                  <a:lnTo>
                    <a:pt x="2457384" y="5735716"/>
                  </a:lnTo>
                  <a:lnTo>
                    <a:pt x="2503851" y="5742213"/>
                  </a:lnTo>
                  <a:lnTo>
                    <a:pt x="2550552" y="5747968"/>
                  </a:lnTo>
                  <a:lnTo>
                    <a:pt x="2597480" y="5752975"/>
                  </a:lnTo>
                  <a:lnTo>
                    <a:pt x="2644630" y="5757229"/>
                  </a:lnTo>
                  <a:lnTo>
                    <a:pt x="2691995" y="5760723"/>
                  </a:lnTo>
                  <a:lnTo>
                    <a:pt x="2739569" y="5763452"/>
                  </a:lnTo>
                  <a:lnTo>
                    <a:pt x="2787346" y="5765408"/>
                  </a:lnTo>
                  <a:lnTo>
                    <a:pt x="2835319" y="5766586"/>
                  </a:lnTo>
                  <a:lnTo>
                    <a:pt x="2883484" y="5766981"/>
                  </a:lnTo>
                  <a:lnTo>
                    <a:pt x="2931648" y="5766586"/>
                  </a:lnTo>
                  <a:lnTo>
                    <a:pt x="2979622" y="5765408"/>
                  </a:lnTo>
                  <a:lnTo>
                    <a:pt x="3027399" y="5763452"/>
                  </a:lnTo>
                  <a:lnTo>
                    <a:pt x="3074973" y="5760723"/>
                  </a:lnTo>
                  <a:lnTo>
                    <a:pt x="3122337" y="5757229"/>
                  </a:lnTo>
                  <a:lnTo>
                    <a:pt x="3169487" y="5752975"/>
                  </a:lnTo>
                  <a:lnTo>
                    <a:pt x="3216415" y="5747968"/>
                  </a:lnTo>
                  <a:lnTo>
                    <a:pt x="3263116" y="5742213"/>
                  </a:lnTo>
                  <a:lnTo>
                    <a:pt x="3309584" y="5735716"/>
                  </a:lnTo>
                  <a:lnTo>
                    <a:pt x="3355811" y="5728485"/>
                  </a:lnTo>
                  <a:lnTo>
                    <a:pt x="3401793" y="5720524"/>
                  </a:lnTo>
                  <a:lnTo>
                    <a:pt x="3447524" y="5711840"/>
                  </a:lnTo>
                  <a:lnTo>
                    <a:pt x="3492996" y="5702439"/>
                  </a:lnTo>
                  <a:lnTo>
                    <a:pt x="3538204" y="5692328"/>
                  </a:lnTo>
                  <a:lnTo>
                    <a:pt x="3583141" y="5681512"/>
                  </a:lnTo>
                  <a:lnTo>
                    <a:pt x="3627803" y="5669997"/>
                  </a:lnTo>
                  <a:lnTo>
                    <a:pt x="3672182" y="5657790"/>
                  </a:lnTo>
                  <a:lnTo>
                    <a:pt x="3716272" y="5644897"/>
                  </a:lnTo>
                  <a:lnTo>
                    <a:pt x="3743032" y="5636603"/>
                  </a:lnTo>
                  <a:lnTo>
                    <a:pt x="3743032" y="130378"/>
                  </a:lnTo>
                  <a:lnTo>
                    <a:pt x="3672182" y="109191"/>
                  </a:lnTo>
                  <a:lnTo>
                    <a:pt x="3627803" y="96984"/>
                  </a:lnTo>
                  <a:lnTo>
                    <a:pt x="3583141" y="85469"/>
                  </a:lnTo>
                  <a:lnTo>
                    <a:pt x="3538204" y="74653"/>
                  </a:lnTo>
                  <a:lnTo>
                    <a:pt x="3492996" y="64541"/>
                  </a:lnTo>
                  <a:lnTo>
                    <a:pt x="3447524" y="55141"/>
                  </a:lnTo>
                  <a:lnTo>
                    <a:pt x="3401793" y="46457"/>
                  </a:lnTo>
                  <a:lnTo>
                    <a:pt x="3355811" y="38496"/>
                  </a:lnTo>
                  <a:lnTo>
                    <a:pt x="3309584" y="31264"/>
                  </a:lnTo>
                  <a:lnTo>
                    <a:pt x="3263116" y="24768"/>
                  </a:lnTo>
                  <a:lnTo>
                    <a:pt x="3216415" y="19013"/>
                  </a:lnTo>
                  <a:lnTo>
                    <a:pt x="3169487" y="14005"/>
                  </a:lnTo>
                  <a:lnTo>
                    <a:pt x="3122337" y="9751"/>
                  </a:lnTo>
                  <a:lnTo>
                    <a:pt x="3074973" y="6257"/>
                  </a:lnTo>
                  <a:lnTo>
                    <a:pt x="3027399" y="3528"/>
                  </a:lnTo>
                  <a:lnTo>
                    <a:pt x="2979622" y="1572"/>
                  </a:lnTo>
                  <a:lnTo>
                    <a:pt x="2931648" y="394"/>
                  </a:lnTo>
                  <a:lnTo>
                    <a:pt x="2883484" y="0"/>
                  </a:lnTo>
                  <a:close/>
                </a:path>
              </a:pathLst>
            </a:custGeom>
            <a:solidFill>
              <a:srgbClr val="01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148212"/>
              <a:ext cx="834390" cy="3127375"/>
            </a:xfrm>
            <a:custGeom>
              <a:avLst/>
              <a:gdLst/>
              <a:ahLst/>
              <a:cxnLst/>
              <a:rect l="l" t="t" r="r" b="b"/>
              <a:pathLst>
                <a:path w="834390" h="3127375">
                  <a:moveTo>
                    <a:pt x="0" y="0"/>
                  </a:moveTo>
                  <a:lnTo>
                    <a:pt x="0" y="3127092"/>
                  </a:lnTo>
                  <a:lnTo>
                    <a:pt x="41910" y="3098203"/>
                  </a:lnTo>
                  <a:lnTo>
                    <a:pt x="78472" y="3071537"/>
                  </a:lnTo>
                  <a:lnTo>
                    <a:pt x="114360" y="3044022"/>
                  </a:lnTo>
                  <a:lnTo>
                    <a:pt x="149562" y="3015671"/>
                  </a:lnTo>
                  <a:lnTo>
                    <a:pt x="184061" y="2986501"/>
                  </a:lnTo>
                  <a:lnTo>
                    <a:pt x="217844" y="2956524"/>
                  </a:lnTo>
                  <a:lnTo>
                    <a:pt x="250895" y="2925757"/>
                  </a:lnTo>
                  <a:lnTo>
                    <a:pt x="283199" y="2894214"/>
                  </a:lnTo>
                  <a:lnTo>
                    <a:pt x="314743" y="2861909"/>
                  </a:lnTo>
                  <a:lnTo>
                    <a:pt x="345510" y="2828858"/>
                  </a:lnTo>
                  <a:lnTo>
                    <a:pt x="375486" y="2795076"/>
                  </a:lnTo>
                  <a:lnTo>
                    <a:pt x="404657" y="2760576"/>
                  </a:lnTo>
                  <a:lnTo>
                    <a:pt x="433008" y="2725375"/>
                  </a:lnTo>
                  <a:lnTo>
                    <a:pt x="460523" y="2689486"/>
                  </a:lnTo>
                  <a:lnTo>
                    <a:pt x="487189" y="2652925"/>
                  </a:lnTo>
                  <a:lnTo>
                    <a:pt x="512990" y="2615705"/>
                  </a:lnTo>
                  <a:lnTo>
                    <a:pt x="537911" y="2577843"/>
                  </a:lnTo>
                  <a:lnTo>
                    <a:pt x="561938" y="2539353"/>
                  </a:lnTo>
                  <a:lnTo>
                    <a:pt x="585056" y="2500249"/>
                  </a:lnTo>
                  <a:lnTo>
                    <a:pt x="607251" y="2460547"/>
                  </a:lnTo>
                  <a:lnTo>
                    <a:pt x="628507" y="2420261"/>
                  </a:lnTo>
                  <a:lnTo>
                    <a:pt x="648809" y="2379405"/>
                  </a:lnTo>
                  <a:lnTo>
                    <a:pt x="668143" y="2337996"/>
                  </a:lnTo>
                  <a:lnTo>
                    <a:pt x="686495" y="2296046"/>
                  </a:lnTo>
                  <a:lnTo>
                    <a:pt x="703848" y="2253573"/>
                  </a:lnTo>
                  <a:lnTo>
                    <a:pt x="720189" y="2210589"/>
                  </a:lnTo>
                  <a:lnTo>
                    <a:pt x="735503" y="2167110"/>
                  </a:lnTo>
                  <a:lnTo>
                    <a:pt x="749775" y="2123150"/>
                  </a:lnTo>
                  <a:lnTo>
                    <a:pt x="762990" y="2078725"/>
                  </a:lnTo>
                  <a:lnTo>
                    <a:pt x="775134" y="2033849"/>
                  </a:lnTo>
                  <a:lnTo>
                    <a:pt x="786191" y="1988537"/>
                  </a:lnTo>
                  <a:lnTo>
                    <a:pt x="796147" y="1942804"/>
                  </a:lnTo>
                  <a:lnTo>
                    <a:pt x="804987" y="1896664"/>
                  </a:lnTo>
                  <a:lnTo>
                    <a:pt x="812696" y="1850133"/>
                  </a:lnTo>
                  <a:lnTo>
                    <a:pt x="819260" y="1803225"/>
                  </a:lnTo>
                  <a:lnTo>
                    <a:pt x="824664" y="1755954"/>
                  </a:lnTo>
                  <a:lnTo>
                    <a:pt x="828892" y="1708336"/>
                  </a:lnTo>
                  <a:lnTo>
                    <a:pt x="831931" y="1660385"/>
                  </a:lnTo>
                  <a:lnTo>
                    <a:pt x="833765" y="1612117"/>
                  </a:lnTo>
                  <a:lnTo>
                    <a:pt x="834379" y="1563546"/>
                  </a:lnTo>
                  <a:lnTo>
                    <a:pt x="833765" y="1514974"/>
                  </a:lnTo>
                  <a:lnTo>
                    <a:pt x="831931" y="1466706"/>
                  </a:lnTo>
                  <a:lnTo>
                    <a:pt x="828892" y="1418755"/>
                  </a:lnTo>
                  <a:lnTo>
                    <a:pt x="824664" y="1371138"/>
                  </a:lnTo>
                  <a:lnTo>
                    <a:pt x="819260" y="1323867"/>
                  </a:lnTo>
                  <a:lnTo>
                    <a:pt x="812696" y="1276959"/>
                  </a:lnTo>
                  <a:lnTo>
                    <a:pt x="804987" y="1230427"/>
                  </a:lnTo>
                  <a:lnTo>
                    <a:pt x="796147" y="1184287"/>
                  </a:lnTo>
                  <a:lnTo>
                    <a:pt x="786191" y="1138554"/>
                  </a:lnTo>
                  <a:lnTo>
                    <a:pt x="775134" y="1093242"/>
                  </a:lnTo>
                  <a:lnTo>
                    <a:pt x="762990" y="1048366"/>
                  </a:lnTo>
                  <a:lnTo>
                    <a:pt x="749775" y="1003941"/>
                  </a:lnTo>
                  <a:lnTo>
                    <a:pt x="735503" y="959982"/>
                  </a:lnTo>
                  <a:lnTo>
                    <a:pt x="720189" y="916503"/>
                  </a:lnTo>
                  <a:lnTo>
                    <a:pt x="703848" y="873519"/>
                  </a:lnTo>
                  <a:lnTo>
                    <a:pt x="686495" y="831045"/>
                  </a:lnTo>
                  <a:lnTo>
                    <a:pt x="668143" y="789096"/>
                  </a:lnTo>
                  <a:lnTo>
                    <a:pt x="648809" y="747686"/>
                  </a:lnTo>
                  <a:lnTo>
                    <a:pt x="628507" y="706831"/>
                  </a:lnTo>
                  <a:lnTo>
                    <a:pt x="607251" y="666545"/>
                  </a:lnTo>
                  <a:lnTo>
                    <a:pt x="585056" y="626842"/>
                  </a:lnTo>
                  <a:lnTo>
                    <a:pt x="561938" y="587739"/>
                  </a:lnTo>
                  <a:lnTo>
                    <a:pt x="537911" y="549248"/>
                  </a:lnTo>
                  <a:lnTo>
                    <a:pt x="512990" y="511386"/>
                  </a:lnTo>
                  <a:lnTo>
                    <a:pt x="487189" y="474167"/>
                  </a:lnTo>
                  <a:lnTo>
                    <a:pt x="460523" y="437606"/>
                  </a:lnTo>
                  <a:lnTo>
                    <a:pt x="433008" y="401717"/>
                  </a:lnTo>
                  <a:lnTo>
                    <a:pt x="404657" y="366515"/>
                  </a:lnTo>
                  <a:lnTo>
                    <a:pt x="375486" y="332016"/>
                  </a:lnTo>
                  <a:lnTo>
                    <a:pt x="345510" y="298233"/>
                  </a:lnTo>
                  <a:lnTo>
                    <a:pt x="314743" y="265182"/>
                  </a:lnTo>
                  <a:lnTo>
                    <a:pt x="283199" y="232878"/>
                  </a:lnTo>
                  <a:lnTo>
                    <a:pt x="250895" y="201335"/>
                  </a:lnTo>
                  <a:lnTo>
                    <a:pt x="217844" y="170567"/>
                  </a:lnTo>
                  <a:lnTo>
                    <a:pt x="184061" y="140591"/>
                  </a:lnTo>
                  <a:lnTo>
                    <a:pt x="149562" y="111420"/>
                  </a:lnTo>
                  <a:lnTo>
                    <a:pt x="114360" y="83069"/>
                  </a:lnTo>
                  <a:lnTo>
                    <a:pt x="78472" y="55554"/>
                  </a:lnTo>
                  <a:lnTo>
                    <a:pt x="41910" y="28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2201" y="5311355"/>
              <a:ext cx="564502" cy="5645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5326" y="5311355"/>
              <a:ext cx="564489" cy="5645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8441" y="5311360"/>
              <a:ext cx="564500" cy="5645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8482" y="457207"/>
              <a:ext cx="2588506" cy="22178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38481" y="2363046"/>
              <a:ext cx="1617345" cy="27352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54754" y="4971135"/>
              <a:ext cx="2556186" cy="21602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2552" y="2466746"/>
              <a:ext cx="2412657" cy="241265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40601" y="6318516"/>
              <a:ext cx="1057910" cy="1044575"/>
            </a:xfrm>
            <a:custGeom>
              <a:avLst/>
              <a:gdLst/>
              <a:ahLst/>
              <a:cxnLst/>
              <a:rect l="l" t="t" r="r" b="b"/>
              <a:pathLst>
                <a:path w="1057910" h="1044575">
                  <a:moveTo>
                    <a:pt x="39166" y="1024877"/>
                  </a:moveTo>
                  <a:lnTo>
                    <a:pt x="37630" y="1017257"/>
                  </a:lnTo>
                  <a:lnTo>
                    <a:pt x="33426" y="1011034"/>
                  </a:lnTo>
                  <a:lnTo>
                    <a:pt x="27203" y="1006830"/>
                  </a:lnTo>
                  <a:lnTo>
                    <a:pt x="19583" y="1005293"/>
                  </a:lnTo>
                  <a:lnTo>
                    <a:pt x="11950" y="1006830"/>
                  </a:lnTo>
                  <a:lnTo>
                    <a:pt x="5727" y="1011034"/>
                  </a:lnTo>
                  <a:lnTo>
                    <a:pt x="1536" y="1017257"/>
                  </a:lnTo>
                  <a:lnTo>
                    <a:pt x="0" y="1024877"/>
                  </a:lnTo>
                  <a:lnTo>
                    <a:pt x="1536" y="1032497"/>
                  </a:lnTo>
                  <a:lnTo>
                    <a:pt x="5727" y="1038733"/>
                  </a:lnTo>
                  <a:lnTo>
                    <a:pt x="11950" y="1042936"/>
                  </a:lnTo>
                  <a:lnTo>
                    <a:pt x="19583" y="1044473"/>
                  </a:lnTo>
                  <a:lnTo>
                    <a:pt x="27203" y="1042936"/>
                  </a:lnTo>
                  <a:lnTo>
                    <a:pt x="33426" y="1038733"/>
                  </a:lnTo>
                  <a:lnTo>
                    <a:pt x="37630" y="1032497"/>
                  </a:lnTo>
                  <a:lnTo>
                    <a:pt x="39166" y="1024877"/>
                  </a:lnTo>
                  <a:close/>
                </a:path>
                <a:path w="1057910" h="1044575">
                  <a:moveTo>
                    <a:pt x="39166" y="773557"/>
                  </a:moveTo>
                  <a:lnTo>
                    <a:pt x="37630" y="765937"/>
                  </a:lnTo>
                  <a:lnTo>
                    <a:pt x="33426" y="759714"/>
                  </a:lnTo>
                  <a:lnTo>
                    <a:pt x="27203" y="755510"/>
                  </a:lnTo>
                  <a:lnTo>
                    <a:pt x="19583" y="753973"/>
                  </a:lnTo>
                  <a:lnTo>
                    <a:pt x="11950" y="755510"/>
                  </a:lnTo>
                  <a:lnTo>
                    <a:pt x="5727" y="759714"/>
                  </a:lnTo>
                  <a:lnTo>
                    <a:pt x="1536" y="765937"/>
                  </a:lnTo>
                  <a:lnTo>
                    <a:pt x="0" y="773557"/>
                  </a:lnTo>
                  <a:lnTo>
                    <a:pt x="1536" y="781177"/>
                  </a:lnTo>
                  <a:lnTo>
                    <a:pt x="5727" y="787412"/>
                  </a:lnTo>
                  <a:lnTo>
                    <a:pt x="11950" y="791603"/>
                  </a:lnTo>
                  <a:lnTo>
                    <a:pt x="19583" y="793153"/>
                  </a:lnTo>
                  <a:lnTo>
                    <a:pt x="27203" y="791603"/>
                  </a:lnTo>
                  <a:lnTo>
                    <a:pt x="33426" y="787412"/>
                  </a:lnTo>
                  <a:lnTo>
                    <a:pt x="37630" y="781177"/>
                  </a:lnTo>
                  <a:lnTo>
                    <a:pt x="39166" y="773557"/>
                  </a:lnTo>
                  <a:close/>
                </a:path>
                <a:path w="1057910" h="1044575">
                  <a:moveTo>
                    <a:pt x="39166" y="522236"/>
                  </a:moveTo>
                  <a:lnTo>
                    <a:pt x="37630" y="514616"/>
                  </a:lnTo>
                  <a:lnTo>
                    <a:pt x="33426" y="508381"/>
                  </a:lnTo>
                  <a:lnTo>
                    <a:pt x="27203" y="504190"/>
                  </a:lnTo>
                  <a:lnTo>
                    <a:pt x="19583" y="502653"/>
                  </a:lnTo>
                  <a:lnTo>
                    <a:pt x="11950" y="504190"/>
                  </a:lnTo>
                  <a:lnTo>
                    <a:pt x="5727" y="508381"/>
                  </a:lnTo>
                  <a:lnTo>
                    <a:pt x="1536" y="514616"/>
                  </a:lnTo>
                  <a:lnTo>
                    <a:pt x="0" y="522236"/>
                  </a:lnTo>
                  <a:lnTo>
                    <a:pt x="1536" y="529856"/>
                  </a:lnTo>
                  <a:lnTo>
                    <a:pt x="5727" y="536092"/>
                  </a:lnTo>
                  <a:lnTo>
                    <a:pt x="11950" y="540283"/>
                  </a:lnTo>
                  <a:lnTo>
                    <a:pt x="19583" y="541832"/>
                  </a:lnTo>
                  <a:lnTo>
                    <a:pt x="27203" y="540283"/>
                  </a:lnTo>
                  <a:lnTo>
                    <a:pt x="33426" y="536092"/>
                  </a:lnTo>
                  <a:lnTo>
                    <a:pt x="37630" y="529856"/>
                  </a:lnTo>
                  <a:lnTo>
                    <a:pt x="39166" y="522236"/>
                  </a:lnTo>
                  <a:close/>
                </a:path>
                <a:path w="1057910" h="1044575">
                  <a:moveTo>
                    <a:pt x="39166" y="270903"/>
                  </a:moveTo>
                  <a:lnTo>
                    <a:pt x="37630" y="263296"/>
                  </a:lnTo>
                  <a:lnTo>
                    <a:pt x="33426" y="257060"/>
                  </a:lnTo>
                  <a:lnTo>
                    <a:pt x="27203" y="252869"/>
                  </a:lnTo>
                  <a:lnTo>
                    <a:pt x="19583" y="251320"/>
                  </a:lnTo>
                  <a:lnTo>
                    <a:pt x="11950" y="252869"/>
                  </a:lnTo>
                  <a:lnTo>
                    <a:pt x="5727" y="257060"/>
                  </a:lnTo>
                  <a:lnTo>
                    <a:pt x="1536" y="263296"/>
                  </a:lnTo>
                  <a:lnTo>
                    <a:pt x="0" y="270903"/>
                  </a:lnTo>
                  <a:lnTo>
                    <a:pt x="1536" y="278536"/>
                  </a:lnTo>
                  <a:lnTo>
                    <a:pt x="5727" y="284759"/>
                  </a:lnTo>
                  <a:lnTo>
                    <a:pt x="11950" y="288963"/>
                  </a:lnTo>
                  <a:lnTo>
                    <a:pt x="19583" y="290499"/>
                  </a:lnTo>
                  <a:lnTo>
                    <a:pt x="27203" y="288963"/>
                  </a:lnTo>
                  <a:lnTo>
                    <a:pt x="33426" y="284759"/>
                  </a:lnTo>
                  <a:lnTo>
                    <a:pt x="37630" y="278536"/>
                  </a:lnTo>
                  <a:lnTo>
                    <a:pt x="39166" y="270903"/>
                  </a:lnTo>
                  <a:close/>
                </a:path>
                <a:path w="1057910" h="1044575">
                  <a:moveTo>
                    <a:pt x="39166" y="19583"/>
                  </a:moveTo>
                  <a:lnTo>
                    <a:pt x="37630" y="11963"/>
                  </a:lnTo>
                  <a:lnTo>
                    <a:pt x="33426" y="5740"/>
                  </a:lnTo>
                  <a:lnTo>
                    <a:pt x="27203" y="1549"/>
                  </a:lnTo>
                  <a:lnTo>
                    <a:pt x="19583" y="0"/>
                  </a:lnTo>
                  <a:lnTo>
                    <a:pt x="11950" y="1549"/>
                  </a:lnTo>
                  <a:lnTo>
                    <a:pt x="5727" y="5740"/>
                  </a:lnTo>
                  <a:lnTo>
                    <a:pt x="1536" y="11963"/>
                  </a:lnTo>
                  <a:lnTo>
                    <a:pt x="0" y="19583"/>
                  </a:lnTo>
                  <a:lnTo>
                    <a:pt x="1536" y="27216"/>
                  </a:lnTo>
                  <a:lnTo>
                    <a:pt x="5727" y="33439"/>
                  </a:lnTo>
                  <a:lnTo>
                    <a:pt x="11950" y="37642"/>
                  </a:lnTo>
                  <a:lnTo>
                    <a:pt x="19583" y="39179"/>
                  </a:lnTo>
                  <a:lnTo>
                    <a:pt x="27203" y="37642"/>
                  </a:lnTo>
                  <a:lnTo>
                    <a:pt x="33426" y="33439"/>
                  </a:lnTo>
                  <a:lnTo>
                    <a:pt x="37630" y="27216"/>
                  </a:lnTo>
                  <a:lnTo>
                    <a:pt x="39166" y="19583"/>
                  </a:lnTo>
                  <a:close/>
                </a:path>
                <a:path w="1057910" h="1044575">
                  <a:moveTo>
                    <a:pt x="293801" y="1024877"/>
                  </a:moveTo>
                  <a:lnTo>
                    <a:pt x="292252" y="1017257"/>
                  </a:lnTo>
                  <a:lnTo>
                    <a:pt x="288061" y="1011034"/>
                  </a:lnTo>
                  <a:lnTo>
                    <a:pt x="281838" y="1006830"/>
                  </a:lnTo>
                  <a:lnTo>
                    <a:pt x="274218" y="1005293"/>
                  </a:lnTo>
                  <a:lnTo>
                    <a:pt x="266585" y="1006830"/>
                  </a:lnTo>
                  <a:lnTo>
                    <a:pt x="260362" y="1011034"/>
                  </a:lnTo>
                  <a:lnTo>
                    <a:pt x="256171" y="1017257"/>
                  </a:lnTo>
                  <a:lnTo>
                    <a:pt x="254635" y="1024877"/>
                  </a:lnTo>
                  <a:lnTo>
                    <a:pt x="256171" y="1032497"/>
                  </a:lnTo>
                  <a:lnTo>
                    <a:pt x="260362" y="1038733"/>
                  </a:lnTo>
                  <a:lnTo>
                    <a:pt x="266585" y="1042936"/>
                  </a:lnTo>
                  <a:lnTo>
                    <a:pt x="274218" y="1044473"/>
                  </a:lnTo>
                  <a:lnTo>
                    <a:pt x="281838" y="1042936"/>
                  </a:lnTo>
                  <a:lnTo>
                    <a:pt x="288061" y="1038733"/>
                  </a:lnTo>
                  <a:lnTo>
                    <a:pt x="292252" y="1032497"/>
                  </a:lnTo>
                  <a:lnTo>
                    <a:pt x="293801" y="1024877"/>
                  </a:lnTo>
                  <a:close/>
                </a:path>
                <a:path w="1057910" h="1044575">
                  <a:moveTo>
                    <a:pt x="293801" y="773557"/>
                  </a:moveTo>
                  <a:lnTo>
                    <a:pt x="292252" y="765937"/>
                  </a:lnTo>
                  <a:lnTo>
                    <a:pt x="288061" y="759714"/>
                  </a:lnTo>
                  <a:lnTo>
                    <a:pt x="281838" y="755510"/>
                  </a:lnTo>
                  <a:lnTo>
                    <a:pt x="274218" y="753973"/>
                  </a:lnTo>
                  <a:lnTo>
                    <a:pt x="266585" y="755510"/>
                  </a:lnTo>
                  <a:lnTo>
                    <a:pt x="260362" y="759714"/>
                  </a:lnTo>
                  <a:lnTo>
                    <a:pt x="256171" y="765937"/>
                  </a:lnTo>
                  <a:lnTo>
                    <a:pt x="254635" y="773557"/>
                  </a:lnTo>
                  <a:lnTo>
                    <a:pt x="256171" y="781177"/>
                  </a:lnTo>
                  <a:lnTo>
                    <a:pt x="260362" y="787412"/>
                  </a:lnTo>
                  <a:lnTo>
                    <a:pt x="266585" y="791603"/>
                  </a:lnTo>
                  <a:lnTo>
                    <a:pt x="274218" y="793153"/>
                  </a:lnTo>
                  <a:lnTo>
                    <a:pt x="281838" y="791603"/>
                  </a:lnTo>
                  <a:lnTo>
                    <a:pt x="288061" y="787412"/>
                  </a:lnTo>
                  <a:lnTo>
                    <a:pt x="292252" y="781177"/>
                  </a:lnTo>
                  <a:lnTo>
                    <a:pt x="293801" y="773557"/>
                  </a:lnTo>
                  <a:close/>
                </a:path>
                <a:path w="1057910" h="1044575">
                  <a:moveTo>
                    <a:pt x="293801" y="522236"/>
                  </a:moveTo>
                  <a:lnTo>
                    <a:pt x="292252" y="514616"/>
                  </a:lnTo>
                  <a:lnTo>
                    <a:pt x="288061" y="508381"/>
                  </a:lnTo>
                  <a:lnTo>
                    <a:pt x="281838" y="504190"/>
                  </a:lnTo>
                  <a:lnTo>
                    <a:pt x="274218" y="502653"/>
                  </a:lnTo>
                  <a:lnTo>
                    <a:pt x="266585" y="504190"/>
                  </a:lnTo>
                  <a:lnTo>
                    <a:pt x="260362" y="508381"/>
                  </a:lnTo>
                  <a:lnTo>
                    <a:pt x="256171" y="514616"/>
                  </a:lnTo>
                  <a:lnTo>
                    <a:pt x="254635" y="522236"/>
                  </a:lnTo>
                  <a:lnTo>
                    <a:pt x="256171" y="529856"/>
                  </a:lnTo>
                  <a:lnTo>
                    <a:pt x="260362" y="536092"/>
                  </a:lnTo>
                  <a:lnTo>
                    <a:pt x="266585" y="540283"/>
                  </a:lnTo>
                  <a:lnTo>
                    <a:pt x="274218" y="541832"/>
                  </a:lnTo>
                  <a:lnTo>
                    <a:pt x="281838" y="540283"/>
                  </a:lnTo>
                  <a:lnTo>
                    <a:pt x="288061" y="536092"/>
                  </a:lnTo>
                  <a:lnTo>
                    <a:pt x="292252" y="529856"/>
                  </a:lnTo>
                  <a:lnTo>
                    <a:pt x="293801" y="522236"/>
                  </a:lnTo>
                  <a:close/>
                </a:path>
                <a:path w="1057910" h="1044575">
                  <a:moveTo>
                    <a:pt x="293801" y="270903"/>
                  </a:moveTo>
                  <a:lnTo>
                    <a:pt x="292252" y="263296"/>
                  </a:lnTo>
                  <a:lnTo>
                    <a:pt x="288061" y="257060"/>
                  </a:lnTo>
                  <a:lnTo>
                    <a:pt x="281838" y="252869"/>
                  </a:lnTo>
                  <a:lnTo>
                    <a:pt x="274218" y="251320"/>
                  </a:lnTo>
                  <a:lnTo>
                    <a:pt x="266585" y="252869"/>
                  </a:lnTo>
                  <a:lnTo>
                    <a:pt x="260362" y="257060"/>
                  </a:lnTo>
                  <a:lnTo>
                    <a:pt x="256171" y="263296"/>
                  </a:lnTo>
                  <a:lnTo>
                    <a:pt x="254635" y="270903"/>
                  </a:lnTo>
                  <a:lnTo>
                    <a:pt x="256171" y="278536"/>
                  </a:lnTo>
                  <a:lnTo>
                    <a:pt x="260362" y="284759"/>
                  </a:lnTo>
                  <a:lnTo>
                    <a:pt x="266585" y="288963"/>
                  </a:lnTo>
                  <a:lnTo>
                    <a:pt x="274218" y="290499"/>
                  </a:lnTo>
                  <a:lnTo>
                    <a:pt x="281838" y="288963"/>
                  </a:lnTo>
                  <a:lnTo>
                    <a:pt x="288061" y="284759"/>
                  </a:lnTo>
                  <a:lnTo>
                    <a:pt x="292252" y="278536"/>
                  </a:lnTo>
                  <a:lnTo>
                    <a:pt x="293801" y="270903"/>
                  </a:lnTo>
                  <a:close/>
                </a:path>
                <a:path w="1057910" h="1044575">
                  <a:moveTo>
                    <a:pt x="548424" y="1024877"/>
                  </a:moveTo>
                  <a:lnTo>
                    <a:pt x="546887" y="1017257"/>
                  </a:lnTo>
                  <a:lnTo>
                    <a:pt x="542696" y="1011034"/>
                  </a:lnTo>
                  <a:lnTo>
                    <a:pt x="536473" y="1006830"/>
                  </a:lnTo>
                  <a:lnTo>
                    <a:pt x="528840" y="1005293"/>
                  </a:lnTo>
                  <a:lnTo>
                    <a:pt x="521220" y="1006830"/>
                  </a:lnTo>
                  <a:lnTo>
                    <a:pt x="514997" y="1011034"/>
                  </a:lnTo>
                  <a:lnTo>
                    <a:pt x="510806" y="1017257"/>
                  </a:lnTo>
                  <a:lnTo>
                    <a:pt x="509257" y="1024877"/>
                  </a:lnTo>
                  <a:lnTo>
                    <a:pt x="510806" y="1032497"/>
                  </a:lnTo>
                  <a:lnTo>
                    <a:pt x="514997" y="1038733"/>
                  </a:lnTo>
                  <a:lnTo>
                    <a:pt x="521220" y="1042936"/>
                  </a:lnTo>
                  <a:lnTo>
                    <a:pt x="528840" y="1044473"/>
                  </a:lnTo>
                  <a:lnTo>
                    <a:pt x="536473" y="1042936"/>
                  </a:lnTo>
                  <a:lnTo>
                    <a:pt x="542696" y="1038733"/>
                  </a:lnTo>
                  <a:lnTo>
                    <a:pt x="546887" y="1032497"/>
                  </a:lnTo>
                  <a:lnTo>
                    <a:pt x="548424" y="1024877"/>
                  </a:lnTo>
                  <a:close/>
                </a:path>
                <a:path w="1057910" h="1044575">
                  <a:moveTo>
                    <a:pt x="548424" y="773557"/>
                  </a:moveTo>
                  <a:lnTo>
                    <a:pt x="546887" y="765937"/>
                  </a:lnTo>
                  <a:lnTo>
                    <a:pt x="542696" y="759714"/>
                  </a:lnTo>
                  <a:lnTo>
                    <a:pt x="536473" y="755510"/>
                  </a:lnTo>
                  <a:lnTo>
                    <a:pt x="528840" y="753973"/>
                  </a:lnTo>
                  <a:lnTo>
                    <a:pt x="521220" y="755510"/>
                  </a:lnTo>
                  <a:lnTo>
                    <a:pt x="514997" y="759714"/>
                  </a:lnTo>
                  <a:lnTo>
                    <a:pt x="510806" y="765937"/>
                  </a:lnTo>
                  <a:lnTo>
                    <a:pt x="509257" y="773557"/>
                  </a:lnTo>
                  <a:lnTo>
                    <a:pt x="510806" y="781177"/>
                  </a:lnTo>
                  <a:lnTo>
                    <a:pt x="514997" y="787412"/>
                  </a:lnTo>
                  <a:lnTo>
                    <a:pt x="521220" y="791603"/>
                  </a:lnTo>
                  <a:lnTo>
                    <a:pt x="528840" y="793153"/>
                  </a:lnTo>
                  <a:lnTo>
                    <a:pt x="536473" y="791603"/>
                  </a:lnTo>
                  <a:lnTo>
                    <a:pt x="542696" y="787412"/>
                  </a:lnTo>
                  <a:lnTo>
                    <a:pt x="546887" y="781177"/>
                  </a:lnTo>
                  <a:lnTo>
                    <a:pt x="548424" y="773557"/>
                  </a:lnTo>
                  <a:close/>
                </a:path>
                <a:path w="1057910" h="1044575">
                  <a:moveTo>
                    <a:pt x="548424" y="522236"/>
                  </a:moveTo>
                  <a:lnTo>
                    <a:pt x="546887" y="514616"/>
                  </a:lnTo>
                  <a:lnTo>
                    <a:pt x="542696" y="508381"/>
                  </a:lnTo>
                  <a:lnTo>
                    <a:pt x="536473" y="504190"/>
                  </a:lnTo>
                  <a:lnTo>
                    <a:pt x="528840" y="502653"/>
                  </a:lnTo>
                  <a:lnTo>
                    <a:pt x="521220" y="504190"/>
                  </a:lnTo>
                  <a:lnTo>
                    <a:pt x="514997" y="508381"/>
                  </a:lnTo>
                  <a:lnTo>
                    <a:pt x="510806" y="514616"/>
                  </a:lnTo>
                  <a:lnTo>
                    <a:pt x="509257" y="522236"/>
                  </a:lnTo>
                  <a:lnTo>
                    <a:pt x="510806" y="529856"/>
                  </a:lnTo>
                  <a:lnTo>
                    <a:pt x="514997" y="536092"/>
                  </a:lnTo>
                  <a:lnTo>
                    <a:pt x="521220" y="540283"/>
                  </a:lnTo>
                  <a:lnTo>
                    <a:pt x="528840" y="541832"/>
                  </a:lnTo>
                  <a:lnTo>
                    <a:pt x="536473" y="540283"/>
                  </a:lnTo>
                  <a:lnTo>
                    <a:pt x="542696" y="536092"/>
                  </a:lnTo>
                  <a:lnTo>
                    <a:pt x="546887" y="529856"/>
                  </a:lnTo>
                  <a:lnTo>
                    <a:pt x="548424" y="522236"/>
                  </a:lnTo>
                  <a:close/>
                </a:path>
                <a:path w="1057910" h="1044575">
                  <a:moveTo>
                    <a:pt x="803059" y="1024877"/>
                  </a:moveTo>
                  <a:lnTo>
                    <a:pt x="801522" y="1017257"/>
                  </a:lnTo>
                  <a:lnTo>
                    <a:pt x="797331" y="1011034"/>
                  </a:lnTo>
                  <a:lnTo>
                    <a:pt x="791108" y="1006830"/>
                  </a:lnTo>
                  <a:lnTo>
                    <a:pt x="783475" y="1005293"/>
                  </a:lnTo>
                  <a:lnTo>
                    <a:pt x="775855" y="1006830"/>
                  </a:lnTo>
                  <a:lnTo>
                    <a:pt x="769632" y="1011034"/>
                  </a:lnTo>
                  <a:lnTo>
                    <a:pt x="765429" y="1017257"/>
                  </a:lnTo>
                  <a:lnTo>
                    <a:pt x="763892" y="1024877"/>
                  </a:lnTo>
                  <a:lnTo>
                    <a:pt x="765429" y="1032497"/>
                  </a:lnTo>
                  <a:lnTo>
                    <a:pt x="769632" y="1038733"/>
                  </a:lnTo>
                  <a:lnTo>
                    <a:pt x="775855" y="1042936"/>
                  </a:lnTo>
                  <a:lnTo>
                    <a:pt x="783475" y="1044473"/>
                  </a:lnTo>
                  <a:lnTo>
                    <a:pt x="791108" y="1042936"/>
                  </a:lnTo>
                  <a:lnTo>
                    <a:pt x="797331" y="1038733"/>
                  </a:lnTo>
                  <a:lnTo>
                    <a:pt x="801522" y="1032497"/>
                  </a:lnTo>
                  <a:lnTo>
                    <a:pt x="803059" y="1024877"/>
                  </a:lnTo>
                  <a:close/>
                </a:path>
                <a:path w="1057910" h="1044575">
                  <a:moveTo>
                    <a:pt x="803059" y="773557"/>
                  </a:moveTo>
                  <a:lnTo>
                    <a:pt x="801522" y="765937"/>
                  </a:lnTo>
                  <a:lnTo>
                    <a:pt x="797331" y="759714"/>
                  </a:lnTo>
                  <a:lnTo>
                    <a:pt x="791108" y="755510"/>
                  </a:lnTo>
                  <a:lnTo>
                    <a:pt x="783475" y="753973"/>
                  </a:lnTo>
                  <a:lnTo>
                    <a:pt x="775855" y="755510"/>
                  </a:lnTo>
                  <a:lnTo>
                    <a:pt x="769632" y="759714"/>
                  </a:lnTo>
                  <a:lnTo>
                    <a:pt x="765429" y="765937"/>
                  </a:lnTo>
                  <a:lnTo>
                    <a:pt x="763892" y="773557"/>
                  </a:lnTo>
                  <a:lnTo>
                    <a:pt x="765429" y="781177"/>
                  </a:lnTo>
                  <a:lnTo>
                    <a:pt x="769632" y="787412"/>
                  </a:lnTo>
                  <a:lnTo>
                    <a:pt x="775855" y="791603"/>
                  </a:lnTo>
                  <a:lnTo>
                    <a:pt x="783475" y="793153"/>
                  </a:lnTo>
                  <a:lnTo>
                    <a:pt x="791108" y="791603"/>
                  </a:lnTo>
                  <a:lnTo>
                    <a:pt x="797331" y="787412"/>
                  </a:lnTo>
                  <a:lnTo>
                    <a:pt x="801522" y="781177"/>
                  </a:lnTo>
                  <a:lnTo>
                    <a:pt x="803059" y="773557"/>
                  </a:lnTo>
                  <a:close/>
                </a:path>
                <a:path w="1057910" h="1044575">
                  <a:moveTo>
                    <a:pt x="1057694" y="1024877"/>
                  </a:moveTo>
                  <a:lnTo>
                    <a:pt x="1056157" y="1017257"/>
                  </a:lnTo>
                  <a:lnTo>
                    <a:pt x="1051966" y="1011034"/>
                  </a:lnTo>
                  <a:lnTo>
                    <a:pt x="1045730" y="1006830"/>
                  </a:lnTo>
                  <a:lnTo>
                    <a:pt x="1038110" y="1005293"/>
                  </a:lnTo>
                  <a:lnTo>
                    <a:pt x="1030490" y="1006830"/>
                  </a:lnTo>
                  <a:lnTo>
                    <a:pt x="1024267" y="1011034"/>
                  </a:lnTo>
                  <a:lnTo>
                    <a:pt x="1020064" y="1017257"/>
                  </a:lnTo>
                  <a:lnTo>
                    <a:pt x="1018527" y="1024877"/>
                  </a:lnTo>
                  <a:lnTo>
                    <a:pt x="1020064" y="1032497"/>
                  </a:lnTo>
                  <a:lnTo>
                    <a:pt x="1024267" y="1038733"/>
                  </a:lnTo>
                  <a:lnTo>
                    <a:pt x="1030490" y="1042936"/>
                  </a:lnTo>
                  <a:lnTo>
                    <a:pt x="1038110" y="1044473"/>
                  </a:lnTo>
                  <a:lnTo>
                    <a:pt x="1045730" y="1042936"/>
                  </a:lnTo>
                  <a:lnTo>
                    <a:pt x="1051966" y="1038733"/>
                  </a:lnTo>
                  <a:lnTo>
                    <a:pt x="1056157" y="1032497"/>
                  </a:lnTo>
                  <a:lnTo>
                    <a:pt x="1057694" y="1024877"/>
                  </a:lnTo>
                  <a:close/>
                </a:path>
              </a:pathLst>
            </a:custGeom>
            <a:solidFill>
              <a:srgbClr val="427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92"/>
            <a:ext cx="10692130" cy="4420870"/>
            <a:chOff x="0" y="0"/>
            <a:chExt cx="10692130" cy="4420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2" cy="44208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1578" y="0"/>
              <a:ext cx="6190424" cy="44208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1565" y="565124"/>
              <a:ext cx="1688858" cy="168887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70185" y="2667749"/>
            <a:ext cx="2751455" cy="149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FFFFF"/>
                </a:solidFill>
              </a:rPr>
              <a:t>Thanks</a:t>
            </a:r>
            <a:endParaRPr sz="4800"/>
          </a:p>
          <a:p>
            <a:pPr marL="12700" marR="5080" algn="ctr">
              <a:lnSpc>
                <a:spcPct val="100000"/>
              </a:lnSpc>
              <a:spcBef>
                <a:spcPts val="40"/>
              </a:spcBef>
            </a:pPr>
            <a:r>
              <a:rPr sz="2400" dirty="0">
                <a:solidFill>
                  <a:srgbClr val="FFFFFF"/>
                </a:solidFill>
              </a:rPr>
              <a:t>A</a:t>
            </a:r>
            <a:r>
              <a:rPr sz="2400" spc="-2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Lot</a:t>
            </a:r>
            <a:r>
              <a:rPr sz="2400" spc="-2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for</a:t>
            </a:r>
            <a:r>
              <a:rPr sz="2400" spc="-2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your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time </a:t>
            </a:r>
            <a:r>
              <a:rPr sz="2400" dirty="0">
                <a:solidFill>
                  <a:srgbClr val="FFFFFF"/>
                </a:solidFill>
              </a:rPr>
              <a:t>and </a:t>
            </a:r>
            <a:r>
              <a:rPr sz="2400" spc="-10" dirty="0">
                <a:solidFill>
                  <a:srgbClr val="FFFFFF"/>
                </a:solidFill>
              </a:rPr>
              <a:t>attention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585741" y="4843565"/>
            <a:ext cx="3520440" cy="537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80059">
              <a:lnSpc>
                <a:spcPct val="101699"/>
              </a:lnSpc>
              <a:spcBef>
                <a:spcPts val="95"/>
              </a:spcBef>
            </a:pPr>
            <a:r>
              <a:rPr sz="1650" b="1" dirty="0">
                <a:solidFill>
                  <a:srgbClr val="212A5C"/>
                </a:solidFill>
                <a:latin typeface="Arial"/>
                <a:cs typeface="Arial"/>
              </a:rPr>
              <a:t>For</a:t>
            </a:r>
            <a:r>
              <a:rPr sz="1650" b="1" spc="50" dirty="0">
                <a:solidFill>
                  <a:srgbClr val="212A5C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212A5C"/>
                </a:solidFill>
                <a:latin typeface="Arial"/>
                <a:cs typeface="Arial"/>
              </a:rPr>
              <a:t>further</a:t>
            </a:r>
            <a:r>
              <a:rPr sz="1650" b="1" spc="50" dirty="0">
                <a:solidFill>
                  <a:srgbClr val="212A5C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212A5C"/>
                </a:solidFill>
                <a:latin typeface="Arial"/>
                <a:cs typeface="Arial"/>
              </a:rPr>
              <a:t>information</a:t>
            </a:r>
            <a:r>
              <a:rPr sz="1650" b="1" spc="50" dirty="0">
                <a:solidFill>
                  <a:srgbClr val="212A5C"/>
                </a:solidFill>
                <a:latin typeface="Arial"/>
                <a:cs typeface="Arial"/>
              </a:rPr>
              <a:t> </a:t>
            </a:r>
            <a:r>
              <a:rPr sz="1650" b="1" spc="-50" dirty="0">
                <a:solidFill>
                  <a:srgbClr val="212A5C"/>
                </a:solidFill>
                <a:latin typeface="Arial"/>
                <a:cs typeface="Arial"/>
              </a:rPr>
              <a:t>&amp; </a:t>
            </a:r>
            <a:r>
              <a:rPr sz="1650" b="1" dirty="0">
                <a:solidFill>
                  <a:srgbClr val="212A5C"/>
                </a:solidFill>
                <a:latin typeface="Arial"/>
                <a:cs typeface="Arial"/>
              </a:rPr>
              <a:t>Business</a:t>
            </a:r>
            <a:r>
              <a:rPr sz="1650" b="1" spc="35" dirty="0">
                <a:solidFill>
                  <a:srgbClr val="212A5C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212A5C"/>
                </a:solidFill>
                <a:latin typeface="Arial"/>
                <a:cs typeface="Arial"/>
              </a:rPr>
              <a:t>enquiries</a:t>
            </a:r>
            <a:r>
              <a:rPr sz="1650" b="1" spc="40" dirty="0">
                <a:solidFill>
                  <a:srgbClr val="212A5C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212A5C"/>
                </a:solidFill>
                <a:latin typeface="Arial"/>
                <a:cs typeface="Arial"/>
              </a:rPr>
              <a:t>please</a:t>
            </a:r>
            <a:r>
              <a:rPr sz="1650" b="1" spc="35" dirty="0">
                <a:solidFill>
                  <a:srgbClr val="212A5C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212A5C"/>
                </a:solidFill>
                <a:latin typeface="Arial"/>
                <a:cs typeface="Arial"/>
              </a:rPr>
              <a:t>contact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7281" y="5668844"/>
            <a:ext cx="2192655" cy="141033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450" b="1" dirty="0">
                <a:solidFill>
                  <a:srgbClr val="212A5C"/>
                </a:solidFill>
                <a:latin typeface="Arial"/>
                <a:cs typeface="Arial"/>
              </a:rPr>
              <a:t>Office</a:t>
            </a:r>
            <a:r>
              <a:rPr sz="1450" b="1" spc="20" dirty="0">
                <a:solidFill>
                  <a:srgbClr val="212A5C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12A5C"/>
                </a:solidFill>
                <a:latin typeface="Arial"/>
                <a:cs typeface="Arial"/>
              </a:rPr>
              <a:t>Details:</a:t>
            </a:r>
            <a:endParaRPr sz="14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250" b="1" dirty="0">
                <a:solidFill>
                  <a:srgbClr val="212A5C"/>
                </a:solidFill>
                <a:latin typeface="Tahoma"/>
                <a:cs typeface="Tahoma"/>
              </a:rPr>
              <a:t>M</a:t>
            </a:r>
            <a:r>
              <a:rPr sz="1250" b="1" spc="-55" dirty="0">
                <a:solidFill>
                  <a:srgbClr val="212A5C"/>
                </a:solidFill>
                <a:latin typeface="Tahoma"/>
                <a:cs typeface="Tahoma"/>
              </a:rPr>
              <a:t> </a:t>
            </a:r>
            <a:r>
              <a:rPr sz="1250" b="1" spc="-114" dirty="0">
                <a:solidFill>
                  <a:srgbClr val="212A5C"/>
                </a:solidFill>
                <a:latin typeface="Tahoma"/>
                <a:cs typeface="Tahoma"/>
              </a:rPr>
              <a:t>R</a:t>
            </a:r>
            <a:r>
              <a:rPr sz="1250" b="1" spc="-55" dirty="0">
                <a:solidFill>
                  <a:srgbClr val="212A5C"/>
                </a:solidFill>
                <a:latin typeface="Tahoma"/>
                <a:cs typeface="Tahoma"/>
              </a:rPr>
              <a:t> </a:t>
            </a:r>
            <a:r>
              <a:rPr sz="1250" b="1" dirty="0">
                <a:solidFill>
                  <a:srgbClr val="212A5C"/>
                </a:solidFill>
                <a:latin typeface="Tahoma"/>
                <a:cs typeface="Tahoma"/>
              </a:rPr>
              <a:t>Tours</a:t>
            </a:r>
            <a:r>
              <a:rPr sz="1250" b="1" spc="-55" dirty="0">
                <a:solidFill>
                  <a:srgbClr val="212A5C"/>
                </a:solidFill>
                <a:latin typeface="Tahoma"/>
                <a:cs typeface="Tahoma"/>
              </a:rPr>
              <a:t> </a:t>
            </a:r>
            <a:r>
              <a:rPr sz="1250" b="1" dirty="0">
                <a:solidFill>
                  <a:srgbClr val="212A5C"/>
                </a:solidFill>
                <a:latin typeface="Tahoma"/>
                <a:cs typeface="Tahoma"/>
              </a:rPr>
              <a:t>&amp;</a:t>
            </a:r>
            <a:r>
              <a:rPr sz="1250" b="1" spc="-55" dirty="0">
                <a:solidFill>
                  <a:srgbClr val="212A5C"/>
                </a:solidFill>
                <a:latin typeface="Tahoma"/>
                <a:cs typeface="Tahoma"/>
              </a:rPr>
              <a:t> </a:t>
            </a:r>
            <a:r>
              <a:rPr sz="1250" b="1" dirty="0">
                <a:solidFill>
                  <a:srgbClr val="212A5C"/>
                </a:solidFill>
                <a:latin typeface="Tahoma"/>
                <a:cs typeface="Tahoma"/>
              </a:rPr>
              <a:t>Traders</a:t>
            </a:r>
            <a:r>
              <a:rPr sz="1250" b="1" spc="-50" dirty="0">
                <a:solidFill>
                  <a:srgbClr val="212A5C"/>
                </a:solidFill>
                <a:latin typeface="Tahoma"/>
                <a:cs typeface="Tahoma"/>
              </a:rPr>
              <a:t> </a:t>
            </a:r>
            <a:r>
              <a:rPr sz="1250" b="1" spc="-10" dirty="0">
                <a:solidFill>
                  <a:srgbClr val="212A5C"/>
                </a:solidFill>
                <a:latin typeface="Tahoma"/>
                <a:cs typeface="Tahoma"/>
              </a:rPr>
              <a:t>Pvt</a:t>
            </a:r>
            <a:r>
              <a:rPr sz="1250" b="1" spc="-55" dirty="0">
                <a:solidFill>
                  <a:srgbClr val="212A5C"/>
                </a:solidFill>
                <a:latin typeface="Tahoma"/>
                <a:cs typeface="Tahoma"/>
              </a:rPr>
              <a:t> </a:t>
            </a:r>
            <a:r>
              <a:rPr sz="1250" b="1" spc="-25" dirty="0">
                <a:solidFill>
                  <a:srgbClr val="212A5C"/>
                </a:solidFill>
                <a:latin typeface="Tahoma"/>
                <a:cs typeface="Tahoma"/>
              </a:rPr>
              <a:t>Ltd</a:t>
            </a:r>
            <a:endParaRPr sz="1250">
              <a:latin typeface="Tahoma"/>
              <a:cs typeface="Tahoma"/>
            </a:endParaRPr>
          </a:p>
          <a:p>
            <a:pPr marL="75565" marR="67945" indent="-635" algn="ctr">
              <a:lnSpc>
                <a:spcPct val="98300"/>
              </a:lnSpc>
              <a:spcBef>
                <a:spcPts val="595"/>
              </a:spcBef>
            </a:pPr>
            <a:r>
              <a:rPr sz="1250" spc="290" dirty="0">
                <a:solidFill>
                  <a:srgbClr val="100E0D"/>
                </a:solidFill>
                <a:latin typeface="Lucida Sans Unicode"/>
                <a:cs typeface="Lucida Sans Unicode"/>
              </a:rPr>
              <a:t>#</a:t>
            </a:r>
            <a:r>
              <a:rPr sz="1250" spc="-65" dirty="0">
                <a:solidFill>
                  <a:srgbClr val="100E0D"/>
                </a:solidFill>
                <a:latin typeface="Lucida Sans Unicode"/>
                <a:cs typeface="Lucida Sans Unicode"/>
              </a:rPr>
              <a:t> </a:t>
            </a:r>
            <a:r>
              <a:rPr sz="1250" spc="-40" dirty="0">
                <a:solidFill>
                  <a:srgbClr val="100E0D"/>
                </a:solidFill>
                <a:latin typeface="Lucida Sans Unicode"/>
                <a:cs typeface="Lucida Sans Unicode"/>
              </a:rPr>
              <a:t>303</a:t>
            </a:r>
            <a:r>
              <a:rPr sz="1250" spc="-65" dirty="0">
                <a:solidFill>
                  <a:srgbClr val="100E0D"/>
                </a:solidFill>
                <a:latin typeface="Lucida Sans Unicode"/>
                <a:cs typeface="Lucida Sans Unicode"/>
              </a:rPr>
              <a:t> </a:t>
            </a:r>
            <a:r>
              <a:rPr sz="1250" dirty="0">
                <a:solidFill>
                  <a:srgbClr val="100E0D"/>
                </a:solidFill>
                <a:latin typeface="Lucida Sans Unicode"/>
                <a:cs typeface="Lucida Sans Unicode"/>
              </a:rPr>
              <a:t>-</a:t>
            </a:r>
            <a:r>
              <a:rPr sz="1250" spc="-65" dirty="0">
                <a:solidFill>
                  <a:srgbClr val="100E0D"/>
                </a:solidFill>
                <a:latin typeface="Lucida Sans Unicode"/>
                <a:cs typeface="Lucida Sans Unicode"/>
              </a:rPr>
              <a:t> </a:t>
            </a:r>
            <a:r>
              <a:rPr sz="1250" spc="-45" dirty="0">
                <a:solidFill>
                  <a:srgbClr val="100E0D"/>
                </a:solidFill>
                <a:latin typeface="Lucida Sans Unicode"/>
                <a:cs typeface="Lucida Sans Unicode"/>
              </a:rPr>
              <a:t>304,</a:t>
            </a:r>
            <a:r>
              <a:rPr sz="1250" spc="-65" dirty="0">
                <a:solidFill>
                  <a:srgbClr val="100E0D"/>
                </a:solidFill>
                <a:latin typeface="Lucida Sans Unicode"/>
                <a:cs typeface="Lucida Sans Unicode"/>
              </a:rPr>
              <a:t> </a:t>
            </a:r>
            <a:r>
              <a:rPr sz="1250" spc="-10" dirty="0">
                <a:solidFill>
                  <a:srgbClr val="100E0D"/>
                </a:solidFill>
                <a:latin typeface="Lucida Sans Unicode"/>
                <a:cs typeface="Lucida Sans Unicode"/>
              </a:rPr>
              <a:t>Pankaj </a:t>
            </a:r>
            <a:r>
              <a:rPr sz="1250" dirty="0">
                <a:solidFill>
                  <a:srgbClr val="100E0D"/>
                </a:solidFill>
                <a:latin typeface="Lucida Sans Unicode"/>
                <a:cs typeface="Lucida Sans Unicode"/>
              </a:rPr>
              <a:t>Chamber,</a:t>
            </a:r>
            <a:r>
              <a:rPr sz="1250" spc="75" dirty="0">
                <a:solidFill>
                  <a:srgbClr val="100E0D"/>
                </a:solidFill>
                <a:latin typeface="Lucida Sans Unicode"/>
                <a:cs typeface="Lucida Sans Unicode"/>
              </a:rPr>
              <a:t> </a:t>
            </a:r>
            <a:r>
              <a:rPr sz="1250" spc="-40" dirty="0">
                <a:solidFill>
                  <a:srgbClr val="100E0D"/>
                </a:solidFill>
                <a:latin typeface="Lucida Sans Unicode"/>
                <a:cs typeface="Lucida Sans Unicode"/>
              </a:rPr>
              <a:t>H</a:t>
            </a:r>
            <a:r>
              <a:rPr sz="1250" spc="75" dirty="0">
                <a:solidFill>
                  <a:srgbClr val="100E0D"/>
                </a:solidFill>
                <a:latin typeface="Lucida Sans Unicode"/>
                <a:cs typeface="Lucida Sans Unicode"/>
              </a:rPr>
              <a:t> </a:t>
            </a:r>
            <a:r>
              <a:rPr sz="1250" dirty="0">
                <a:solidFill>
                  <a:srgbClr val="100E0D"/>
                </a:solidFill>
                <a:latin typeface="Lucida Sans Unicode"/>
                <a:cs typeface="Lucida Sans Unicode"/>
              </a:rPr>
              <a:t>Block</a:t>
            </a:r>
            <a:r>
              <a:rPr sz="1250" spc="75" dirty="0">
                <a:solidFill>
                  <a:srgbClr val="100E0D"/>
                </a:solidFill>
                <a:latin typeface="Lucida Sans Unicode"/>
                <a:cs typeface="Lucida Sans Unicode"/>
              </a:rPr>
              <a:t> </a:t>
            </a:r>
            <a:r>
              <a:rPr sz="1250" spc="-10" dirty="0">
                <a:solidFill>
                  <a:srgbClr val="100E0D"/>
                </a:solidFill>
                <a:latin typeface="Lucida Sans Unicode"/>
                <a:cs typeface="Lucida Sans Unicode"/>
              </a:rPr>
              <a:t>Market, </a:t>
            </a:r>
            <a:r>
              <a:rPr sz="1250" spc="50" dirty="0">
                <a:solidFill>
                  <a:srgbClr val="100E0D"/>
                </a:solidFill>
                <a:latin typeface="Lucida Sans Unicode"/>
                <a:cs typeface="Lucida Sans Unicode"/>
              </a:rPr>
              <a:t>Sarita</a:t>
            </a:r>
            <a:r>
              <a:rPr sz="1250" spc="-40" dirty="0">
                <a:solidFill>
                  <a:srgbClr val="100E0D"/>
                </a:solidFill>
                <a:latin typeface="Lucida Sans Unicode"/>
                <a:cs typeface="Lucida Sans Unicode"/>
              </a:rPr>
              <a:t> </a:t>
            </a:r>
            <a:r>
              <a:rPr sz="1250" dirty="0">
                <a:solidFill>
                  <a:srgbClr val="100E0D"/>
                </a:solidFill>
                <a:latin typeface="Lucida Sans Unicode"/>
                <a:cs typeface="Lucida Sans Unicode"/>
              </a:rPr>
              <a:t>Vihar,</a:t>
            </a:r>
            <a:r>
              <a:rPr sz="1250" spc="-35" dirty="0">
                <a:solidFill>
                  <a:srgbClr val="100E0D"/>
                </a:solidFill>
                <a:latin typeface="Lucida Sans Unicode"/>
                <a:cs typeface="Lucida Sans Unicode"/>
              </a:rPr>
              <a:t> </a:t>
            </a:r>
            <a:r>
              <a:rPr sz="1250" dirty="0">
                <a:solidFill>
                  <a:srgbClr val="100E0D"/>
                </a:solidFill>
                <a:latin typeface="Lucida Sans Unicode"/>
                <a:cs typeface="Lucida Sans Unicode"/>
              </a:rPr>
              <a:t>New</a:t>
            </a:r>
            <a:r>
              <a:rPr sz="1250" spc="-35" dirty="0">
                <a:solidFill>
                  <a:srgbClr val="100E0D"/>
                </a:solidFill>
                <a:latin typeface="Lucida Sans Unicode"/>
                <a:cs typeface="Lucida Sans Unicode"/>
              </a:rPr>
              <a:t> </a:t>
            </a:r>
            <a:r>
              <a:rPr sz="1250" spc="-10" dirty="0">
                <a:solidFill>
                  <a:srgbClr val="100E0D"/>
                </a:solidFill>
                <a:latin typeface="Lucida Sans Unicode"/>
                <a:cs typeface="Lucida Sans Unicode"/>
              </a:rPr>
              <a:t>Delhi, </a:t>
            </a:r>
            <a:r>
              <a:rPr sz="1250" dirty="0">
                <a:solidFill>
                  <a:srgbClr val="100E0D"/>
                </a:solidFill>
                <a:latin typeface="Lucida Sans Unicode"/>
                <a:cs typeface="Lucida Sans Unicode"/>
              </a:rPr>
              <a:t>Pin</a:t>
            </a:r>
            <a:r>
              <a:rPr sz="1250" spc="-60" dirty="0">
                <a:solidFill>
                  <a:srgbClr val="100E0D"/>
                </a:solidFill>
                <a:latin typeface="Lucida Sans Unicode"/>
                <a:cs typeface="Lucida Sans Unicode"/>
              </a:rPr>
              <a:t> </a:t>
            </a:r>
            <a:r>
              <a:rPr sz="1250" dirty="0">
                <a:solidFill>
                  <a:srgbClr val="100E0D"/>
                </a:solidFill>
                <a:latin typeface="Lucida Sans Unicode"/>
                <a:cs typeface="Lucida Sans Unicode"/>
              </a:rPr>
              <a:t>-</a:t>
            </a:r>
            <a:r>
              <a:rPr sz="1250" spc="-55" dirty="0">
                <a:solidFill>
                  <a:srgbClr val="100E0D"/>
                </a:solidFill>
                <a:latin typeface="Lucida Sans Unicode"/>
                <a:cs typeface="Lucida Sans Unicode"/>
              </a:rPr>
              <a:t> </a:t>
            </a:r>
            <a:r>
              <a:rPr sz="1250" spc="-10" dirty="0">
                <a:solidFill>
                  <a:srgbClr val="100E0D"/>
                </a:solidFill>
                <a:latin typeface="Lucida Sans Unicode"/>
                <a:cs typeface="Lucida Sans Unicode"/>
              </a:rPr>
              <a:t>110076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1771" y="5641683"/>
            <a:ext cx="2041525" cy="150685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450" b="1" dirty="0">
                <a:solidFill>
                  <a:srgbClr val="212A5C"/>
                </a:solidFill>
                <a:latin typeface="Arial"/>
                <a:cs typeface="Arial"/>
              </a:rPr>
              <a:t>Contact</a:t>
            </a:r>
            <a:r>
              <a:rPr sz="1450" b="1" spc="55" dirty="0">
                <a:solidFill>
                  <a:srgbClr val="212A5C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12A5C"/>
                </a:solidFill>
                <a:latin typeface="Arial"/>
                <a:cs typeface="Arial"/>
              </a:rPr>
              <a:t>Number:</a:t>
            </a:r>
            <a:endParaRPr sz="1450">
              <a:latin typeface="Arial"/>
              <a:cs typeface="Arial"/>
            </a:endParaRPr>
          </a:p>
          <a:p>
            <a:pPr algn="ctr">
              <a:lnSpc>
                <a:spcPts val="1495"/>
              </a:lnSpc>
              <a:spcBef>
                <a:spcPts val="525"/>
              </a:spcBef>
            </a:pPr>
            <a:r>
              <a:rPr sz="1250" spc="-100" dirty="0">
                <a:solidFill>
                  <a:srgbClr val="100E0D"/>
                </a:solidFill>
                <a:latin typeface="Lucida Sans Unicode"/>
                <a:cs typeface="Lucida Sans Unicode"/>
              </a:rPr>
              <a:t>0091-11-</a:t>
            </a:r>
            <a:r>
              <a:rPr sz="1250" spc="-10" dirty="0">
                <a:solidFill>
                  <a:srgbClr val="100E0D"/>
                </a:solidFill>
                <a:latin typeface="Lucida Sans Unicode"/>
                <a:cs typeface="Lucida Sans Unicode"/>
              </a:rPr>
              <a:t>7982591079</a:t>
            </a:r>
            <a:endParaRPr sz="1250">
              <a:latin typeface="Lucida Sans Unicode"/>
              <a:cs typeface="Lucida Sans Unicode"/>
            </a:endParaRPr>
          </a:p>
          <a:p>
            <a:pPr algn="ctr">
              <a:lnSpc>
                <a:spcPts val="1495"/>
              </a:lnSpc>
            </a:pPr>
            <a:r>
              <a:rPr sz="1250" spc="-85" dirty="0">
                <a:solidFill>
                  <a:srgbClr val="100E0D"/>
                </a:solidFill>
                <a:latin typeface="Lucida Sans Unicode"/>
                <a:cs typeface="Lucida Sans Unicode"/>
              </a:rPr>
              <a:t>0091-11-</a:t>
            </a:r>
            <a:r>
              <a:rPr sz="1250" spc="-10" dirty="0">
                <a:solidFill>
                  <a:srgbClr val="100E0D"/>
                </a:solidFill>
                <a:latin typeface="Lucida Sans Unicode"/>
                <a:cs typeface="Lucida Sans Unicode"/>
              </a:rPr>
              <a:t>9350158956</a:t>
            </a:r>
            <a:endParaRPr sz="12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1450" b="1" dirty="0">
                <a:solidFill>
                  <a:srgbClr val="212A5C"/>
                </a:solidFill>
                <a:latin typeface="Arial"/>
                <a:cs typeface="Arial"/>
              </a:rPr>
              <a:t>24x7</a:t>
            </a:r>
            <a:r>
              <a:rPr sz="1450" b="1" spc="5" dirty="0">
                <a:solidFill>
                  <a:srgbClr val="212A5C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12A5C"/>
                </a:solidFill>
                <a:latin typeface="Arial"/>
                <a:cs typeface="Arial"/>
              </a:rPr>
              <a:t>Helpline</a:t>
            </a:r>
            <a:r>
              <a:rPr sz="1450" b="1" spc="10" dirty="0">
                <a:solidFill>
                  <a:srgbClr val="212A5C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12A5C"/>
                </a:solidFill>
                <a:latin typeface="Arial"/>
                <a:cs typeface="Arial"/>
              </a:rPr>
              <a:t>Number:</a:t>
            </a:r>
            <a:endParaRPr sz="1450">
              <a:latin typeface="Arial"/>
              <a:cs typeface="Arial"/>
            </a:endParaRPr>
          </a:p>
          <a:p>
            <a:pPr algn="ctr">
              <a:lnSpc>
                <a:spcPts val="1495"/>
              </a:lnSpc>
              <a:spcBef>
                <a:spcPts val="390"/>
              </a:spcBef>
            </a:pPr>
            <a:r>
              <a:rPr sz="1250" spc="-85" dirty="0">
                <a:solidFill>
                  <a:srgbClr val="100E0D"/>
                </a:solidFill>
                <a:latin typeface="Lucida Sans Unicode"/>
                <a:cs typeface="Lucida Sans Unicode"/>
              </a:rPr>
              <a:t>0091-11-</a:t>
            </a:r>
            <a:r>
              <a:rPr sz="1250" spc="-10" dirty="0">
                <a:solidFill>
                  <a:srgbClr val="100E0D"/>
                </a:solidFill>
                <a:latin typeface="Lucida Sans Unicode"/>
                <a:cs typeface="Lucida Sans Unicode"/>
              </a:rPr>
              <a:t>45537935</a:t>
            </a:r>
            <a:endParaRPr sz="1250">
              <a:latin typeface="Lucida Sans Unicode"/>
              <a:cs typeface="Lucida Sans Unicode"/>
            </a:endParaRPr>
          </a:p>
          <a:p>
            <a:pPr algn="ctr">
              <a:lnSpc>
                <a:spcPts val="1495"/>
              </a:lnSpc>
            </a:pPr>
            <a:r>
              <a:rPr sz="1250" spc="-100" dirty="0">
                <a:solidFill>
                  <a:srgbClr val="100E0D"/>
                </a:solidFill>
                <a:latin typeface="Lucida Sans Unicode"/>
                <a:cs typeface="Lucida Sans Unicode"/>
              </a:rPr>
              <a:t>0091-11-</a:t>
            </a:r>
            <a:r>
              <a:rPr sz="1250" spc="-10" dirty="0">
                <a:solidFill>
                  <a:srgbClr val="100E0D"/>
                </a:solidFill>
                <a:latin typeface="Lucida Sans Unicode"/>
                <a:cs typeface="Lucida Sans Unicode"/>
              </a:rPr>
              <a:t>7982591079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84872" y="5649835"/>
            <a:ext cx="2495550" cy="114808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680"/>
              </a:spcBef>
            </a:pPr>
            <a:r>
              <a:rPr sz="1450" b="1" dirty="0">
                <a:solidFill>
                  <a:srgbClr val="212A5C"/>
                </a:solidFill>
                <a:latin typeface="Arial"/>
                <a:cs typeface="Arial"/>
              </a:rPr>
              <a:t>Business</a:t>
            </a:r>
            <a:r>
              <a:rPr sz="1450" b="1" spc="30" dirty="0">
                <a:solidFill>
                  <a:srgbClr val="212A5C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12A5C"/>
                </a:solidFill>
                <a:latin typeface="Arial"/>
                <a:cs typeface="Arial"/>
              </a:rPr>
              <a:t>Development</a:t>
            </a:r>
            <a:endParaRPr sz="1450">
              <a:latin typeface="Arial"/>
              <a:cs typeface="Arial"/>
            </a:endParaRPr>
          </a:p>
          <a:p>
            <a:pPr marL="12700" marR="5080" indent="363220">
              <a:lnSpc>
                <a:spcPts val="2070"/>
              </a:lnSpc>
              <a:spcBef>
                <a:spcPts val="405"/>
              </a:spcBef>
            </a:pPr>
            <a:r>
              <a:rPr sz="1550" b="1" dirty="0">
                <a:solidFill>
                  <a:srgbClr val="212A5C"/>
                </a:solidFill>
                <a:latin typeface="Arial"/>
                <a:cs typeface="Arial"/>
              </a:rPr>
              <a:t>Mr.</a:t>
            </a:r>
            <a:r>
              <a:rPr sz="1550" b="1" spc="5" dirty="0">
                <a:solidFill>
                  <a:srgbClr val="212A5C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212A5C"/>
                </a:solidFill>
                <a:latin typeface="Arial"/>
                <a:cs typeface="Arial"/>
              </a:rPr>
              <a:t>Ashish</a:t>
            </a:r>
            <a:r>
              <a:rPr sz="1550" b="1" spc="5" dirty="0">
                <a:solidFill>
                  <a:srgbClr val="212A5C"/>
                </a:solidFill>
                <a:latin typeface="Arial"/>
                <a:cs typeface="Arial"/>
              </a:rPr>
              <a:t> </a:t>
            </a:r>
            <a:r>
              <a:rPr sz="1550" b="1" spc="65" dirty="0">
                <a:solidFill>
                  <a:srgbClr val="212A5C"/>
                </a:solidFill>
                <a:latin typeface="Arial"/>
                <a:cs typeface="Arial"/>
              </a:rPr>
              <a:t>Kumar </a:t>
            </a:r>
            <a:r>
              <a:rPr sz="1250" dirty="0">
                <a:solidFill>
                  <a:srgbClr val="100E0D"/>
                </a:solidFill>
                <a:latin typeface="Lucida Sans Unicode"/>
                <a:cs typeface="Lucida Sans Unicode"/>
                <a:hlinkClick r:id="rId5"/>
              </a:rPr>
              <a:t>Email:-</a:t>
            </a:r>
            <a:r>
              <a:rPr sz="1250" spc="-10" dirty="0">
                <a:solidFill>
                  <a:srgbClr val="100E0D"/>
                </a:solidFill>
                <a:latin typeface="Lucida Sans Unicode"/>
                <a:cs typeface="Lucida Sans Unicode"/>
                <a:hlinkClick r:id="rId5"/>
              </a:rPr>
              <a:t>Ashish.jha@mrtours.in</a:t>
            </a:r>
            <a:r>
              <a:rPr sz="1250" spc="-10" dirty="0">
                <a:solidFill>
                  <a:srgbClr val="100E0D"/>
                </a:solidFill>
                <a:latin typeface="Lucida Sans Unicode"/>
                <a:cs typeface="Lucida Sans Unicode"/>
              </a:rPr>
              <a:t> </a:t>
            </a:r>
            <a:r>
              <a:rPr sz="1250" dirty="0">
                <a:solidFill>
                  <a:srgbClr val="100E0D"/>
                </a:solidFill>
                <a:latin typeface="Lucida Sans Unicode"/>
                <a:cs typeface="Lucida Sans Unicode"/>
              </a:rPr>
              <a:t>Mobile:</a:t>
            </a:r>
            <a:r>
              <a:rPr sz="1250" spc="-40" dirty="0">
                <a:solidFill>
                  <a:srgbClr val="100E0D"/>
                </a:solidFill>
                <a:latin typeface="Lucida Sans Unicode"/>
                <a:cs typeface="Lucida Sans Unicode"/>
              </a:rPr>
              <a:t> </a:t>
            </a:r>
            <a:r>
              <a:rPr sz="1250" spc="-120" dirty="0">
                <a:solidFill>
                  <a:srgbClr val="100E0D"/>
                </a:solidFill>
                <a:latin typeface="Lucida Sans Unicode"/>
                <a:cs typeface="Lucida Sans Unicode"/>
              </a:rPr>
              <a:t>8750961118,</a:t>
            </a:r>
            <a:r>
              <a:rPr sz="1250" spc="-35" dirty="0">
                <a:solidFill>
                  <a:srgbClr val="100E0D"/>
                </a:solidFill>
                <a:latin typeface="Lucida Sans Unicode"/>
                <a:cs typeface="Lucida Sans Unicode"/>
              </a:rPr>
              <a:t> </a:t>
            </a:r>
            <a:r>
              <a:rPr sz="1250" spc="-65" dirty="0">
                <a:solidFill>
                  <a:srgbClr val="100E0D"/>
                </a:solidFill>
                <a:latin typeface="Lucida Sans Unicode"/>
                <a:cs typeface="Lucida Sans Unicode"/>
              </a:rPr>
              <a:t>7982591079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58677" y="5453494"/>
            <a:ext cx="1374775" cy="22225"/>
          </a:xfrm>
          <a:custGeom>
            <a:avLst/>
            <a:gdLst/>
            <a:ahLst/>
            <a:cxnLst/>
            <a:rect l="l" t="t" r="r" b="b"/>
            <a:pathLst>
              <a:path w="1374775" h="22225">
                <a:moveTo>
                  <a:pt x="1374648" y="0"/>
                </a:moveTo>
                <a:lnTo>
                  <a:pt x="0" y="0"/>
                </a:lnTo>
                <a:lnTo>
                  <a:pt x="0" y="22148"/>
                </a:lnTo>
                <a:lnTo>
                  <a:pt x="1374648" y="22148"/>
                </a:lnTo>
                <a:lnTo>
                  <a:pt x="1374648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48800" y="168884"/>
            <a:ext cx="1057910" cy="1044575"/>
          </a:xfrm>
          <a:custGeom>
            <a:avLst/>
            <a:gdLst/>
            <a:ahLst/>
            <a:cxnLst/>
            <a:rect l="l" t="t" r="r" b="b"/>
            <a:pathLst>
              <a:path w="1057909" h="1044575">
                <a:moveTo>
                  <a:pt x="39166" y="19596"/>
                </a:moveTo>
                <a:lnTo>
                  <a:pt x="37630" y="11976"/>
                </a:lnTo>
                <a:lnTo>
                  <a:pt x="33426" y="5740"/>
                </a:lnTo>
                <a:lnTo>
                  <a:pt x="27203" y="1536"/>
                </a:lnTo>
                <a:lnTo>
                  <a:pt x="19583" y="0"/>
                </a:lnTo>
                <a:lnTo>
                  <a:pt x="11950" y="1536"/>
                </a:lnTo>
                <a:lnTo>
                  <a:pt x="5727" y="5740"/>
                </a:lnTo>
                <a:lnTo>
                  <a:pt x="1536" y="11976"/>
                </a:lnTo>
                <a:lnTo>
                  <a:pt x="0" y="19596"/>
                </a:lnTo>
                <a:lnTo>
                  <a:pt x="1536" y="27216"/>
                </a:lnTo>
                <a:lnTo>
                  <a:pt x="5727" y="33451"/>
                </a:lnTo>
                <a:lnTo>
                  <a:pt x="11950" y="37642"/>
                </a:lnTo>
                <a:lnTo>
                  <a:pt x="19583" y="39179"/>
                </a:lnTo>
                <a:lnTo>
                  <a:pt x="27203" y="37642"/>
                </a:lnTo>
                <a:lnTo>
                  <a:pt x="33426" y="33451"/>
                </a:lnTo>
                <a:lnTo>
                  <a:pt x="37630" y="27216"/>
                </a:lnTo>
                <a:lnTo>
                  <a:pt x="39166" y="19596"/>
                </a:lnTo>
                <a:close/>
              </a:path>
              <a:path w="1057909" h="1044575">
                <a:moveTo>
                  <a:pt x="293801" y="270916"/>
                </a:moveTo>
                <a:lnTo>
                  <a:pt x="292252" y="263296"/>
                </a:lnTo>
                <a:lnTo>
                  <a:pt x="288061" y="257060"/>
                </a:lnTo>
                <a:lnTo>
                  <a:pt x="281838" y="252857"/>
                </a:lnTo>
                <a:lnTo>
                  <a:pt x="274218" y="251320"/>
                </a:lnTo>
                <a:lnTo>
                  <a:pt x="266585" y="252857"/>
                </a:lnTo>
                <a:lnTo>
                  <a:pt x="260362" y="257060"/>
                </a:lnTo>
                <a:lnTo>
                  <a:pt x="256171" y="263296"/>
                </a:lnTo>
                <a:lnTo>
                  <a:pt x="254635" y="270916"/>
                </a:lnTo>
                <a:lnTo>
                  <a:pt x="256171" y="278549"/>
                </a:lnTo>
                <a:lnTo>
                  <a:pt x="260362" y="284772"/>
                </a:lnTo>
                <a:lnTo>
                  <a:pt x="266585" y="288963"/>
                </a:lnTo>
                <a:lnTo>
                  <a:pt x="274218" y="290499"/>
                </a:lnTo>
                <a:lnTo>
                  <a:pt x="281838" y="288963"/>
                </a:lnTo>
                <a:lnTo>
                  <a:pt x="288061" y="284772"/>
                </a:lnTo>
                <a:lnTo>
                  <a:pt x="292252" y="278549"/>
                </a:lnTo>
                <a:lnTo>
                  <a:pt x="293801" y="270916"/>
                </a:lnTo>
                <a:close/>
              </a:path>
              <a:path w="1057909" h="1044575">
                <a:moveTo>
                  <a:pt x="293801" y="19596"/>
                </a:moveTo>
                <a:lnTo>
                  <a:pt x="292252" y="11976"/>
                </a:lnTo>
                <a:lnTo>
                  <a:pt x="288061" y="5740"/>
                </a:lnTo>
                <a:lnTo>
                  <a:pt x="281838" y="1536"/>
                </a:lnTo>
                <a:lnTo>
                  <a:pt x="274218" y="0"/>
                </a:lnTo>
                <a:lnTo>
                  <a:pt x="266585" y="1536"/>
                </a:lnTo>
                <a:lnTo>
                  <a:pt x="260362" y="5740"/>
                </a:lnTo>
                <a:lnTo>
                  <a:pt x="256171" y="11976"/>
                </a:lnTo>
                <a:lnTo>
                  <a:pt x="254635" y="19596"/>
                </a:lnTo>
                <a:lnTo>
                  <a:pt x="256171" y="27216"/>
                </a:lnTo>
                <a:lnTo>
                  <a:pt x="260362" y="33451"/>
                </a:lnTo>
                <a:lnTo>
                  <a:pt x="266585" y="37642"/>
                </a:lnTo>
                <a:lnTo>
                  <a:pt x="274218" y="39179"/>
                </a:lnTo>
                <a:lnTo>
                  <a:pt x="281838" y="37642"/>
                </a:lnTo>
                <a:lnTo>
                  <a:pt x="288061" y="33451"/>
                </a:lnTo>
                <a:lnTo>
                  <a:pt x="292252" y="27216"/>
                </a:lnTo>
                <a:lnTo>
                  <a:pt x="293801" y="19596"/>
                </a:lnTo>
                <a:close/>
              </a:path>
              <a:path w="1057909" h="1044575">
                <a:moveTo>
                  <a:pt x="548424" y="522236"/>
                </a:moveTo>
                <a:lnTo>
                  <a:pt x="546887" y="514616"/>
                </a:lnTo>
                <a:lnTo>
                  <a:pt x="542696" y="508381"/>
                </a:lnTo>
                <a:lnTo>
                  <a:pt x="536473" y="504190"/>
                </a:lnTo>
                <a:lnTo>
                  <a:pt x="528840" y="502640"/>
                </a:lnTo>
                <a:lnTo>
                  <a:pt x="521220" y="504190"/>
                </a:lnTo>
                <a:lnTo>
                  <a:pt x="514997" y="508381"/>
                </a:lnTo>
                <a:lnTo>
                  <a:pt x="510806" y="514616"/>
                </a:lnTo>
                <a:lnTo>
                  <a:pt x="509257" y="522236"/>
                </a:lnTo>
                <a:lnTo>
                  <a:pt x="510806" y="529856"/>
                </a:lnTo>
                <a:lnTo>
                  <a:pt x="514997" y="536079"/>
                </a:lnTo>
                <a:lnTo>
                  <a:pt x="521220" y="540283"/>
                </a:lnTo>
                <a:lnTo>
                  <a:pt x="528840" y="541820"/>
                </a:lnTo>
                <a:lnTo>
                  <a:pt x="536473" y="540283"/>
                </a:lnTo>
                <a:lnTo>
                  <a:pt x="542696" y="536079"/>
                </a:lnTo>
                <a:lnTo>
                  <a:pt x="546887" y="529856"/>
                </a:lnTo>
                <a:lnTo>
                  <a:pt x="548424" y="522236"/>
                </a:lnTo>
                <a:close/>
              </a:path>
              <a:path w="1057909" h="1044575">
                <a:moveTo>
                  <a:pt x="548424" y="270916"/>
                </a:moveTo>
                <a:lnTo>
                  <a:pt x="546887" y="263296"/>
                </a:lnTo>
                <a:lnTo>
                  <a:pt x="542696" y="257060"/>
                </a:lnTo>
                <a:lnTo>
                  <a:pt x="536473" y="252857"/>
                </a:lnTo>
                <a:lnTo>
                  <a:pt x="528840" y="251320"/>
                </a:lnTo>
                <a:lnTo>
                  <a:pt x="521220" y="252857"/>
                </a:lnTo>
                <a:lnTo>
                  <a:pt x="514997" y="257060"/>
                </a:lnTo>
                <a:lnTo>
                  <a:pt x="510806" y="263296"/>
                </a:lnTo>
                <a:lnTo>
                  <a:pt x="509257" y="270916"/>
                </a:lnTo>
                <a:lnTo>
                  <a:pt x="510806" y="278549"/>
                </a:lnTo>
                <a:lnTo>
                  <a:pt x="514997" y="284772"/>
                </a:lnTo>
                <a:lnTo>
                  <a:pt x="521220" y="288963"/>
                </a:lnTo>
                <a:lnTo>
                  <a:pt x="528840" y="290499"/>
                </a:lnTo>
                <a:lnTo>
                  <a:pt x="536473" y="288963"/>
                </a:lnTo>
                <a:lnTo>
                  <a:pt x="542696" y="284772"/>
                </a:lnTo>
                <a:lnTo>
                  <a:pt x="546887" y="278549"/>
                </a:lnTo>
                <a:lnTo>
                  <a:pt x="548424" y="270916"/>
                </a:lnTo>
                <a:close/>
              </a:path>
              <a:path w="1057909" h="1044575">
                <a:moveTo>
                  <a:pt x="548424" y="19596"/>
                </a:moveTo>
                <a:lnTo>
                  <a:pt x="546887" y="11976"/>
                </a:lnTo>
                <a:lnTo>
                  <a:pt x="542696" y="5740"/>
                </a:lnTo>
                <a:lnTo>
                  <a:pt x="536473" y="1536"/>
                </a:lnTo>
                <a:lnTo>
                  <a:pt x="528840" y="0"/>
                </a:lnTo>
                <a:lnTo>
                  <a:pt x="521220" y="1536"/>
                </a:lnTo>
                <a:lnTo>
                  <a:pt x="514997" y="5740"/>
                </a:lnTo>
                <a:lnTo>
                  <a:pt x="510806" y="11976"/>
                </a:lnTo>
                <a:lnTo>
                  <a:pt x="509257" y="19596"/>
                </a:lnTo>
                <a:lnTo>
                  <a:pt x="510806" y="27216"/>
                </a:lnTo>
                <a:lnTo>
                  <a:pt x="514997" y="33451"/>
                </a:lnTo>
                <a:lnTo>
                  <a:pt x="521220" y="37642"/>
                </a:lnTo>
                <a:lnTo>
                  <a:pt x="528840" y="39179"/>
                </a:lnTo>
                <a:lnTo>
                  <a:pt x="536473" y="37642"/>
                </a:lnTo>
                <a:lnTo>
                  <a:pt x="542696" y="33451"/>
                </a:lnTo>
                <a:lnTo>
                  <a:pt x="546887" y="27216"/>
                </a:lnTo>
                <a:lnTo>
                  <a:pt x="548424" y="19596"/>
                </a:lnTo>
                <a:close/>
              </a:path>
              <a:path w="1057909" h="1044575">
                <a:moveTo>
                  <a:pt x="803059" y="773557"/>
                </a:moveTo>
                <a:lnTo>
                  <a:pt x="801522" y="765937"/>
                </a:lnTo>
                <a:lnTo>
                  <a:pt x="797331" y="759701"/>
                </a:lnTo>
                <a:lnTo>
                  <a:pt x="791108" y="755510"/>
                </a:lnTo>
                <a:lnTo>
                  <a:pt x="783475" y="753960"/>
                </a:lnTo>
                <a:lnTo>
                  <a:pt x="775855" y="755510"/>
                </a:lnTo>
                <a:lnTo>
                  <a:pt x="769632" y="759701"/>
                </a:lnTo>
                <a:lnTo>
                  <a:pt x="765429" y="765937"/>
                </a:lnTo>
                <a:lnTo>
                  <a:pt x="763892" y="773557"/>
                </a:lnTo>
                <a:lnTo>
                  <a:pt x="765429" y="781189"/>
                </a:lnTo>
                <a:lnTo>
                  <a:pt x="769632" y="787412"/>
                </a:lnTo>
                <a:lnTo>
                  <a:pt x="775855" y="791603"/>
                </a:lnTo>
                <a:lnTo>
                  <a:pt x="783475" y="793140"/>
                </a:lnTo>
                <a:lnTo>
                  <a:pt x="791108" y="791603"/>
                </a:lnTo>
                <a:lnTo>
                  <a:pt x="797331" y="787412"/>
                </a:lnTo>
                <a:lnTo>
                  <a:pt x="801522" y="781189"/>
                </a:lnTo>
                <a:lnTo>
                  <a:pt x="803059" y="773557"/>
                </a:lnTo>
                <a:close/>
              </a:path>
              <a:path w="1057909" h="1044575">
                <a:moveTo>
                  <a:pt x="803059" y="522236"/>
                </a:moveTo>
                <a:lnTo>
                  <a:pt x="801522" y="514616"/>
                </a:lnTo>
                <a:lnTo>
                  <a:pt x="797331" y="508381"/>
                </a:lnTo>
                <a:lnTo>
                  <a:pt x="791108" y="504190"/>
                </a:lnTo>
                <a:lnTo>
                  <a:pt x="783475" y="502640"/>
                </a:lnTo>
                <a:lnTo>
                  <a:pt x="775855" y="504190"/>
                </a:lnTo>
                <a:lnTo>
                  <a:pt x="769632" y="508381"/>
                </a:lnTo>
                <a:lnTo>
                  <a:pt x="765429" y="514616"/>
                </a:lnTo>
                <a:lnTo>
                  <a:pt x="763892" y="522236"/>
                </a:lnTo>
                <a:lnTo>
                  <a:pt x="765429" y="529856"/>
                </a:lnTo>
                <a:lnTo>
                  <a:pt x="769632" y="536079"/>
                </a:lnTo>
                <a:lnTo>
                  <a:pt x="775855" y="540283"/>
                </a:lnTo>
                <a:lnTo>
                  <a:pt x="783475" y="541820"/>
                </a:lnTo>
                <a:lnTo>
                  <a:pt x="791108" y="540283"/>
                </a:lnTo>
                <a:lnTo>
                  <a:pt x="797331" y="536079"/>
                </a:lnTo>
                <a:lnTo>
                  <a:pt x="801522" y="529856"/>
                </a:lnTo>
                <a:lnTo>
                  <a:pt x="803059" y="522236"/>
                </a:lnTo>
                <a:close/>
              </a:path>
              <a:path w="1057909" h="1044575">
                <a:moveTo>
                  <a:pt x="803059" y="270916"/>
                </a:moveTo>
                <a:lnTo>
                  <a:pt x="801522" y="263296"/>
                </a:lnTo>
                <a:lnTo>
                  <a:pt x="797331" y="257060"/>
                </a:lnTo>
                <a:lnTo>
                  <a:pt x="791108" y="252857"/>
                </a:lnTo>
                <a:lnTo>
                  <a:pt x="783475" y="251320"/>
                </a:lnTo>
                <a:lnTo>
                  <a:pt x="775855" y="252857"/>
                </a:lnTo>
                <a:lnTo>
                  <a:pt x="769632" y="257060"/>
                </a:lnTo>
                <a:lnTo>
                  <a:pt x="765429" y="263296"/>
                </a:lnTo>
                <a:lnTo>
                  <a:pt x="763892" y="270916"/>
                </a:lnTo>
                <a:lnTo>
                  <a:pt x="765429" y="278549"/>
                </a:lnTo>
                <a:lnTo>
                  <a:pt x="769632" y="284772"/>
                </a:lnTo>
                <a:lnTo>
                  <a:pt x="775855" y="288963"/>
                </a:lnTo>
                <a:lnTo>
                  <a:pt x="783475" y="290499"/>
                </a:lnTo>
                <a:lnTo>
                  <a:pt x="791108" y="288963"/>
                </a:lnTo>
                <a:lnTo>
                  <a:pt x="797331" y="284772"/>
                </a:lnTo>
                <a:lnTo>
                  <a:pt x="801522" y="278549"/>
                </a:lnTo>
                <a:lnTo>
                  <a:pt x="803059" y="270916"/>
                </a:lnTo>
                <a:close/>
              </a:path>
              <a:path w="1057909" h="1044575">
                <a:moveTo>
                  <a:pt x="803059" y="19596"/>
                </a:moveTo>
                <a:lnTo>
                  <a:pt x="801522" y="11976"/>
                </a:lnTo>
                <a:lnTo>
                  <a:pt x="797331" y="5740"/>
                </a:lnTo>
                <a:lnTo>
                  <a:pt x="791108" y="1536"/>
                </a:lnTo>
                <a:lnTo>
                  <a:pt x="783475" y="0"/>
                </a:lnTo>
                <a:lnTo>
                  <a:pt x="775855" y="1536"/>
                </a:lnTo>
                <a:lnTo>
                  <a:pt x="769632" y="5740"/>
                </a:lnTo>
                <a:lnTo>
                  <a:pt x="765429" y="11976"/>
                </a:lnTo>
                <a:lnTo>
                  <a:pt x="763892" y="19596"/>
                </a:lnTo>
                <a:lnTo>
                  <a:pt x="765429" y="27216"/>
                </a:lnTo>
                <a:lnTo>
                  <a:pt x="769632" y="33451"/>
                </a:lnTo>
                <a:lnTo>
                  <a:pt x="775855" y="37642"/>
                </a:lnTo>
                <a:lnTo>
                  <a:pt x="783475" y="39179"/>
                </a:lnTo>
                <a:lnTo>
                  <a:pt x="791108" y="37642"/>
                </a:lnTo>
                <a:lnTo>
                  <a:pt x="797331" y="33451"/>
                </a:lnTo>
                <a:lnTo>
                  <a:pt x="801522" y="27216"/>
                </a:lnTo>
                <a:lnTo>
                  <a:pt x="803059" y="19596"/>
                </a:lnTo>
                <a:close/>
              </a:path>
              <a:path w="1057909" h="1044575">
                <a:moveTo>
                  <a:pt x="1057694" y="1024877"/>
                </a:moveTo>
                <a:lnTo>
                  <a:pt x="1056157" y="1017257"/>
                </a:lnTo>
                <a:lnTo>
                  <a:pt x="1051966" y="1011021"/>
                </a:lnTo>
                <a:lnTo>
                  <a:pt x="1045730" y="1006830"/>
                </a:lnTo>
                <a:lnTo>
                  <a:pt x="1038110" y="1005281"/>
                </a:lnTo>
                <a:lnTo>
                  <a:pt x="1030490" y="1006830"/>
                </a:lnTo>
                <a:lnTo>
                  <a:pt x="1024267" y="1011021"/>
                </a:lnTo>
                <a:lnTo>
                  <a:pt x="1020064" y="1017257"/>
                </a:lnTo>
                <a:lnTo>
                  <a:pt x="1018527" y="1024877"/>
                </a:lnTo>
                <a:lnTo>
                  <a:pt x="1020064" y="1032497"/>
                </a:lnTo>
                <a:lnTo>
                  <a:pt x="1024267" y="1038733"/>
                </a:lnTo>
                <a:lnTo>
                  <a:pt x="1030490" y="1042924"/>
                </a:lnTo>
                <a:lnTo>
                  <a:pt x="1038110" y="1044460"/>
                </a:lnTo>
                <a:lnTo>
                  <a:pt x="1045730" y="1042924"/>
                </a:lnTo>
                <a:lnTo>
                  <a:pt x="1051966" y="1038733"/>
                </a:lnTo>
                <a:lnTo>
                  <a:pt x="1056157" y="1032497"/>
                </a:lnTo>
                <a:lnTo>
                  <a:pt x="1057694" y="1024877"/>
                </a:lnTo>
                <a:close/>
              </a:path>
              <a:path w="1057909" h="1044575">
                <a:moveTo>
                  <a:pt x="1057694" y="773557"/>
                </a:moveTo>
                <a:lnTo>
                  <a:pt x="1056157" y="765937"/>
                </a:lnTo>
                <a:lnTo>
                  <a:pt x="1051966" y="759701"/>
                </a:lnTo>
                <a:lnTo>
                  <a:pt x="1045730" y="755510"/>
                </a:lnTo>
                <a:lnTo>
                  <a:pt x="1038110" y="753960"/>
                </a:lnTo>
                <a:lnTo>
                  <a:pt x="1030490" y="755510"/>
                </a:lnTo>
                <a:lnTo>
                  <a:pt x="1024267" y="759701"/>
                </a:lnTo>
                <a:lnTo>
                  <a:pt x="1020064" y="765937"/>
                </a:lnTo>
                <a:lnTo>
                  <a:pt x="1018527" y="773557"/>
                </a:lnTo>
                <a:lnTo>
                  <a:pt x="1020064" y="781189"/>
                </a:lnTo>
                <a:lnTo>
                  <a:pt x="1024267" y="787412"/>
                </a:lnTo>
                <a:lnTo>
                  <a:pt x="1030490" y="791603"/>
                </a:lnTo>
                <a:lnTo>
                  <a:pt x="1038110" y="793140"/>
                </a:lnTo>
                <a:lnTo>
                  <a:pt x="1045730" y="791603"/>
                </a:lnTo>
                <a:lnTo>
                  <a:pt x="1051966" y="787412"/>
                </a:lnTo>
                <a:lnTo>
                  <a:pt x="1056157" y="781189"/>
                </a:lnTo>
                <a:lnTo>
                  <a:pt x="1057694" y="773557"/>
                </a:lnTo>
                <a:close/>
              </a:path>
              <a:path w="1057909" h="1044575">
                <a:moveTo>
                  <a:pt x="1057694" y="522236"/>
                </a:moveTo>
                <a:lnTo>
                  <a:pt x="1056157" y="514616"/>
                </a:lnTo>
                <a:lnTo>
                  <a:pt x="1051966" y="508381"/>
                </a:lnTo>
                <a:lnTo>
                  <a:pt x="1045730" y="504190"/>
                </a:lnTo>
                <a:lnTo>
                  <a:pt x="1038110" y="502640"/>
                </a:lnTo>
                <a:lnTo>
                  <a:pt x="1030490" y="504190"/>
                </a:lnTo>
                <a:lnTo>
                  <a:pt x="1024267" y="508381"/>
                </a:lnTo>
                <a:lnTo>
                  <a:pt x="1020064" y="514616"/>
                </a:lnTo>
                <a:lnTo>
                  <a:pt x="1018527" y="522236"/>
                </a:lnTo>
                <a:lnTo>
                  <a:pt x="1020064" y="529856"/>
                </a:lnTo>
                <a:lnTo>
                  <a:pt x="1024267" y="536079"/>
                </a:lnTo>
                <a:lnTo>
                  <a:pt x="1030490" y="540283"/>
                </a:lnTo>
                <a:lnTo>
                  <a:pt x="1038110" y="541820"/>
                </a:lnTo>
                <a:lnTo>
                  <a:pt x="1045730" y="540283"/>
                </a:lnTo>
                <a:lnTo>
                  <a:pt x="1051966" y="536079"/>
                </a:lnTo>
                <a:lnTo>
                  <a:pt x="1056157" y="529856"/>
                </a:lnTo>
                <a:lnTo>
                  <a:pt x="1057694" y="522236"/>
                </a:lnTo>
                <a:close/>
              </a:path>
              <a:path w="1057909" h="1044575">
                <a:moveTo>
                  <a:pt x="1057694" y="270916"/>
                </a:moveTo>
                <a:lnTo>
                  <a:pt x="1056157" y="263296"/>
                </a:lnTo>
                <a:lnTo>
                  <a:pt x="1051966" y="257060"/>
                </a:lnTo>
                <a:lnTo>
                  <a:pt x="1045730" y="252857"/>
                </a:lnTo>
                <a:lnTo>
                  <a:pt x="1038110" y="251320"/>
                </a:lnTo>
                <a:lnTo>
                  <a:pt x="1030490" y="252857"/>
                </a:lnTo>
                <a:lnTo>
                  <a:pt x="1024267" y="257060"/>
                </a:lnTo>
                <a:lnTo>
                  <a:pt x="1020064" y="263296"/>
                </a:lnTo>
                <a:lnTo>
                  <a:pt x="1018527" y="270916"/>
                </a:lnTo>
                <a:lnTo>
                  <a:pt x="1020064" y="278549"/>
                </a:lnTo>
                <a:lnTo>
                  <a:pt x="1024267" y="284772"/>
                </a:lnTo>
                <a:lnTo>
                  <a:pt x="1030490" y="288963"/>
                </a:lnTo>
                <a:lnTo>
                  <a:pt x="1038110" y="290499"/>
                </a:lnTo>
                <a:lnTo>
                  <a:pt x="1045730" y="288963"/>
                </a:lnTo>
                <a:lnTo>
                  <a:pt x="1051966" y="284772"/>
                </a:lnTo>
                <a:lnTo>
                  <a:pt x="1056157" y="278549"/>
                </a:lnTo>
                <a:lnTo>
                  <a:pt x="1057694" y="270916"/>
                </a:lnTo>
                <a:close/>
              </a:path>
              <a:path w="1057909" h="1044575">
                <a:moveTo>
                  <a:pt x="1057694" y="19596"/>
                </a:moveTo>
                <a:lnTo>
                  <a:pt x="1056157" y="11976"/>
                </a:lnTo>
                <a:lnTo>
                  <a:pt x="1051966" y="5740"/>
                </a:lnTo>
                <a:lnTo>
                  <a:pt x="1045730" y="1536"/>
                </a:lnTo>
                <a:lnTo>
                  <a:pt x="1038110" y="0"/>
                </a:lnTo>
                <a:lnTo>
                  <a:pt x="1030490" y="1536"/>
                </a:lnTo>
                <a:lnTo>
                  <a:pt x="1024267" y="5740"/>
                </a:lnTo>
                <a:lnTo>
                  <a:pt x="1020064" y="11976"/>
                </a:lnTo>
                <a:lnTo>
                  <a:pt x="1018527" y="19596"/>
                </a:lnTo>
                <a:lnTo>
                  <a:pt x="1020064" y="27216"/>
                </a:lnTo>
                <a:lnTo>
                  <a:pt x="1024267" y="33451"/>
                </a:lnTo>
                <a:lnTo>
                  <a:pt x="1030490" y="37642"/>
                </a:lnTo>
                <a:lnTo>
                  <a:pt x="1038110" y="39179"/>
                </a:lnTo>
                <a:lnTo>
                  <a:pt x="1045730" y="37642"/>
                </a:lnTo>
                <a:lnTo>
                  <a:pt x="1051966" y="33451"/>
                </a:lnTo>
                <a:lnTo>
                  <a:pt x="1056157" y="27216"/>
                </a:lnTo>
                <a:lnTo>
                  <a:pt x="1057694" y="19596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2963" y="5673968"/>
            <a:ext cx="9032240" cy="1543050"/>
          </a:xfrm>
          <a:custGeom>
            <a:avLst/>
            <a:gdLst/>
            <a:ahLst/>
            <a:cxnLst/>
            <a:rect l="l" t="t" r="r" b="b"/>
            <a:pathLst>
              <a:path w="9032240" h="1543050">
                <a:moveTo>
                  <a:pt x="749300" y="0"/>
                </a:moveTo>
                <a:lnTo>
                  <a:pt x="316110" y="11707"/>
                </a:lnTo>
                <a:lnTo>
                  <a:pt x="93662" y="93662"/>
                </a:lnTo>
                <a:lnTo>
                  <a:pt x="11707" y="316110"/>
                </a:lnTo>
                <a:lnTo>
                  <a:pt x="0" y="749300"/>
                </a:lnTo>
                <a:lnTo>
                  <a:pt x="0" y="793229"/>
                </a:lnTo>
                <a:lnTo>
                  <a:pt x="11707" y="1226418"/>
                </a:lnTo>
                <a:lnTo>
                  <a:pt x="93662" y="1448866"/>
                </a:lnTo>
                <a:lnTo>
                  <a:pt x="316110" y="1530821"/>
                </a:lnTo>
                <a:lnTo>
                  <a:pt x="749300" y="1542529"/>
                </a:lnTo>
                <a:lnTo>
                  <a:pt x="8282330" y="1542529"/>
                </a:lnTo>
                <a:lnTo>
                  <a:pt x="8715519" y="1530821"/>
                </a:lnTo>
                <a:lnTo>
                  <a:pt x="8937967" y="1448866"/>
                </a:lnTo>
                <a:lnTo>
                  <a:pt x="9019922" y="1226418"/>
                </a:lnTo>
                <a:lnTo>
                  <a:pt x="9031630" y="793229"/>
                </a:lnTo>
                <a:lnTo>
                  <a:pt x="9031630" y="749300"/>
                </a:lnTo>
                <a:lnTo>
                  <a:pt x="9019922" y="316110"/>
                </a:lnTo>
                <a:lnTo>
                  <a:pt x="8937967" y="93662"/>
                </a:lnTo>
                <a:lnTo>
                  <a:pt x="8715519" y="11707"/>
                </a:lnTo>
                <a:lnTo>
                  <a:pt x="8282330" y="0"/>
                </a:lnTo>
                <a:lnTo>
                  <a:pt x="749300" y="0"/>
                </a:lnTo>
                <a:close/>
              </a:path>
            </a:pathLst>
          </a:custGeom>
          <a:ln w="6121">
            <a:solidFill>
              <a:srgbClr val="212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4766" y="3505"/>
            <a:ext cx="5237480" cy="7556500"/>
          </a:xfrm>
          <a:custGeom>
            <a:avLst/>
            <a:gdLst/>
            <a:ahLst/>
            <a:cxnLst/>
            <a:rect l="l" t="t" r="r" b="b"/>
            <a:pathLst>
              <a:path w="5237480" h="7556500">
                <a:moveTo>
                  <a:pt x="5237237" y="0"/>
                </a:moveTo>
                <a:lnTo>
                  <a:pt x="309570" y="0"/>
                </a:lnTo>
                <a:lnTo>
                  <a:pt x="335968" y="25400"/>
                </a:lnTo>
                <a:lnTo>
                  <a:pt x="374112" y="50800"/>
                </a:lnTo>
                <a:lnTo>
                  <a:pt x="411930" y="88900"/>
                </a:lnTo>
                <a:lnTo>
                  <a:pt x="449418" y="114300"/>
                </a:lnTo>
                <a:lnTo>
                  <a:pt x="486574" y="152400"/>
                </a:lnTo>
                <a:lnTo>
                  <a:pt x="523397" y="177800"/>
                </a:lnTo>
                <a:lnTo>
                  <a:pt x="559882" y="215900"/>
                </a:lnTo>
                <a:lnTo>
                  <a:pt x="596029" y="241300"/>
                </a:lnTo>
                <a:lnTo>
                  <a:pt x="631833" y="279400"/>
                </a:lnTo>
                <a:lnTo>
                  <a:pt x="667293" y="317500"/>
                </a:lnTo>
                <a:lnTo>
                  <a:pt x="702406" y="342900"/>
                </a:lnTo>
                <a:lnTo>
                  <a:pt x="737170" y="381000"/>
                </a:lnTo>
                <a:lnTo>
                  <a:pt x="771582" y="419100"/>
                </a:lnTo>
                <a:lnTo>
                  <a:pt x="805639" y="444500"/>
                </a:lnTo>
                <a:lnTo>
                  <a:pt x="839340" y="482600"/>
                </a:lnTo>
                <a:lnTo>
                  <a:pt x="872681" y="520700"/>
                </a:lnTo>
                <a:lnTo>
                  <a:pt x="905660" y="558800"/>
                </a:lnTo>
                <a:lnTo>
                  <a:pt x="938274" y="584200"/>
                </a:lnTo>
                <a:lnTo>
                  <a:pt x="970521" y="622300"/>
                </a:lnTo>
                <a:lnTo>
                  <a:pt x="1002399" y="660400"/>
                </a:lnTo>
                <a:lnTo>
                  <a:pt x="1033904" y="698500"/>
                </a:lnTo>
                <a:lnTo>
                  <a:pt x="1065035" y="736600"/>
                </a:lnTo>
                <a:lnTo>
                  <a:pt x="1095789" y="774700"/>
                </a:lnTo>
                <a:lnTo>
                  <a:pt x="1126163" y="812800"/>
                </a:lnTo>
                <a:lnTo>
                  <a:pt x="1156155" y="850900"/>
                </a:lnTo>
                <a:lnTo>
                  <a:pt x="1185762" y="876300"/>
                </a:lnTo>
                <a:lnTo>
                  <a:pt x="1214981" y="914400"/>
                </a:lnTo>
                <a:lnTo>
                  <a:pt x="1243811" y="952500"/>
                </a:lnTo>
                <a:lnTo>
                  <a:pt x="1272249" y="990600"/>
                </a:lnTo>
                <a:lnTo>
                  <a:pt x="1300291" y="1041400"/>
                </a:lnTo>
                <a:lnTo>
                  <a:pt x="1327936" y="1079500"/>
                </a:lnTo>
                <a:lnTo>
                  <a:pt x="1355182" y="1117600"/>
                </a:lnTo>
                <a:lnTo>
                  <a:pt x="1382025" y="1155700"/>
                </a:lnTo>
                <a:lnTo>
                  <a:pt x="1408462" y="1193800"/>
                </a:lnTo>
                <a:lnTo>
                  <a:pt x="1434493" y="1231900"/>
                </a:lnTo>
                <a:lnTo>
                  <a:pt x="1460113" y="1270000"/>
                </a:lnTo>
                <a:lnTo>
                  <a:pt x="1485321" y="1308100"/>
                </a:lnTo>
                <a:lnTo>
                  <a:pt x="1510113" y="1358900"/>
                </a:lnTo>
                <a:lnTo>
                  <a:pt x="1534488" y="1397000"/>
                </a:lnTo>
                <a:lnTo>
                  <a:pt x="1558443" y="1435100"/>
                </a:lnTo>
                <a:lnTo>
                  <a:pt x="1581975" y="1473200"/>
                </a:lnTo>
                <a:lnTo>
                  <a:pt x="1605082" y="1511300"/>
                </a:lnTo>
                <a:lnTo>
                  <a:pt x="1627762" y="1562100"/>
                </a:lnTo>
                <a:lnTo>
                  <a:pt x="1650011" y="1600200"/>
                </a:lnTo>
                <a:lnTo>
                  <a:pt x="1671827" y="1638300"/>
                </a:lnTo>
                <a:lnTo>
                  <a:pt x="1693208" y="1689100"/>
                </a:lnTo>
                <a:lnTo>
                  <a:pt x="1714151" y="1727200"/>
                </a:lnTo>
                <a:lnTo>
                  <a:pt x="1734654" y="1765300"/>
                </a:lnTo>
                <a:lnTo>
                  <a:pt x="1754714" y="1816100"/>
                </a:lnTo>
                <a:lnTo>
                  <a:pt x="1774328" y="1854200"/>
                </a:lnTo>
                <a:lnTo>
                  <a:pt x="1793495" y="1905000"/>
                </a:lnTo>
                <a:lnTo>
                  <a:pt x="1812211" y="1943100"/>
                </a:lnTo>
                <a:lnTo>
                  <a:pt x="1830474" y="1981200"/>
                </a:lnTo>
                <a:lnTo>
                  <a:pt x="1848282" y="2032000"/>
                </a:lnTo>
                <a:lnTo>
                  <a:pt x="1865631" y="2070100"/>
                </a:lnTo>
                <a:lnTo>
                  <a:pt x="1882520" y="2120900"/>
                </a:lnTo>
                <a:lnTo>
                  <a:pt x="1898946" y="2159000"/>
                </a:lnTo>
                <a:lnTo>
                  <a:pt x="1914906" y="2209800"/>
                </a:lnTo>
                <a:lnTo>
                  <a:pt x="1930398" y="2247900"/>
                </a:lnTo>
                <a:lnTo>
                  <a:pt x="1945420" y="2298700"/>
                </a:lnTo>
                <a:lnTo>
                  <a:pt x="1959968" y="2336800"/>
                </a:lnTo>
                <a:lnTo>
                  <a:pt x="1974041" y="2387600"/>
                </a:lnTo>
                <a:lnTo>
                  <a:pt x="1987635" y="2438400"/>
                </a:lnTo>
                <a:lnTo>
                  <a:pt x="2000748" y="2476500"/>
                </a:lnTo>
                <a:lnTo>
                  <a:pt x="2013379" y="2527300"/>
                </a:lnTo>
                <a:lnTo>
                  <a:pt x="2025523" y="2565400"/>
                </a:lnTo>
                <a:lnTo>
                  <a:pt x="2037179" y="2616200"/>
                </a:lnTo>
                <a:lnTo>
                  <a:pt x="2048344" y="2667000"/>
                </a:lnTo>
                <a:lnTo>
                  <a:pt x="2059016" y="2705100"/>
                </a:lnTo>
                <a:lnTo>
                  <a:pt x="2069191" y="2755900"/>
                </a:lnTo>
                <a:lnTo>
                  <a:pt x="2078869" y="2806700"/>
                </a:lnTo>
                <a:lnTo>
                  <a:pt x="2088045" y="2844800"/>
                </a:lnTo>
                <a:lnTo>
                  <a:pt x="2096718" y="2895600"/>
                </a:lnTo>
                <a:lnTo>
                  <a:pt x="2104884" y="2946400"/>
                </a:lnTo>
                <a:lnTo>
                  <a:pt x="2112543" y="2997200"/>
                </a:lnTo>
                <a:lnTo>
                  <a:pt x="2119690" y="3035300"/>
                </a:lnTo>
                <a:lnTo>
                  <a:pt x="2126323" y="3086100"/>
                </a:lnTo>
                <a:lnTo>
                  <a:pt x="2132440" y="3136900"/>
                </a:lnTo>
                <a:lnTo>
                  <a:pt x="2138039" y="3187700"/>
                </a:lnTo>
                <a:lnTo>
                  <a:pt x="2143116" y="3225800"/>
                </a:lnTo>
                <a:lnTo>
                  <a:pt x="2147670" y="3276600"/>
                </a:lnTo>
                <a:lnTo>
                  <a:pt x="2151697" y="3327400"/>
                </a:lnTo>
                <a:lnTo>
                  <a:pt x="2155196" y="3378200"/>
                </a:lnTo>
                <a:lnTo>
                  <a:pt x="2158163" y="3429000"/>
                </a:lnTo>
                <a:lnTo>
                  <a:pt x="2160597" y="3467100"/>
                </a:lnTo>
                <a:lnTo>
                  <a:pt x="2162494" y="3517900"/>
                </a:lnTo>
                <a:lnTo>
                  <a:pt x="2163852" y="3568700"/>
                </a:lnTo>
                <a:lnTo>
                  <a:pt x="2164669" y="3619500"/>
                </a:lnTo>
                <a:lnTo>
                  <a:pt x="2164941" y="3670300"/>
                </a:lnTo>
                <a:lnTo>
                  <a:pt x="2164676" y="3721100"/>
                </a:lnTo>
                <a:lnTo>
                  <a:pt x="2163883" y="3771900"/>
                </a:lnTo>
                <a:lnTo>
                  <a:pt x="2162563" y="3810000"/>
                </a:lnTo>
                <a:lnTo>
                  <a:pt x="2160719" y="3860800"/>
                </a:lnTo>
                <a:lnTo>
                  <a:pt x="2158354" y="3911600"/>
                </a:lnTo>
                <a:lnTo>
                  <a:pt x="2155469" y="3962400"/>
                </a:lnTo>
                <a:lnTo>
                  <a:pt x="2152069" y="4000500"/>
                </a:lnTo>
                <a:lnTo>
                  <a:pt x="2148154" y="4051300"/>
                </a:lnTo>
                <a:lnTo>
                  <a:pt x="2143727" y="4102100"/>
                </a:lnTo>
                <a:lnTo>
                  <a:pt x="2138792" y="4152900"/>
                </a:lnTo>
                <a:lnTo>
                  <a:pt x="2133349" y="4191000"/>
                </a:lnTo>
                <a:lnTo>
                  <a:pt x="2127402" y="4241800"/>
                </a:lnTo>
                <a:lnTo>
                  <a:pt x="2120953" y="4292600"/>
                </a:lnTo>
                <a:lnTo>
                  <a:pt x="2114004" y="4330700"/>
                </a:lnTo>
                <a:lnTo>
                  <a:pt x="2106559" y="4381500"/>
                </a:lnTo>
                <a:lnTo>
                  <a:pt x="2098618" y="4432300"/>
                </a:lnTo>
                <a:lnTo>
                  <a:pt x="2090185" y="4470400"/>
                </a:lnTo>
                <a:lnTo>
                  <a:pt x="2081262" y="4521200"/>
                </a:lnTo>
                <a:lnTo>
                  <a:pt x="2071852" y="4572000"/>
                </a:lnTo>
                <a:lnTo>
                  <a:pt x="2061957" y="4610100"/>
                </a:lnTo>
                <a:lnTo>
                  <a:pt x="2051579" y="4660900"/>
                </a:lnTo>
                <a:lnTo>
                  <a:pt x="2040720" y="4711700"/>
                </a:lnTo>
                <a:lnTo>
                  <a:pt x="2029384" y="4749800"/>
                </a:lnTo>
                <a:lnTo>
                  <a:pt x="2017573" y="4800600"/>
                </a:lnTo>
                <a:lnTo>
                  <a:pt x="2005288" y="4838700"/>
                </a:lnTo>
                <a:lnTo>
                  <a:pt x="1992534" y="4889500"/>
                </a:lnTo>
                <a:lnTo>
                  <a:pt x="1979310" y="4927600"/>
                </a:lnTo>
                <a:lnTo>
                  <a:pt x="1965622" y="4978400"/>
                </a:lnTo>
                <a:lnTo>
                  <a:pt x="1951470" y="5016500"/>
                </a:lnTo>
                <a:lnTo>
                  <a:pt x="1936857" y="5067300"/>
                </a:lnTo>
                <a:lnTo>
                  <a:pt x="1921786" y="5105400"/>
                </a:lnTo>
                <a:lnTo>
                  <a:pt x="1906258" y="5156200"/>
                </a:lnTo>
                <a:lnTo>
                  <a:pt x="1890277" y="5194300"/>
                </a:lnTo>
                <a:lnTo>
                  <a:pt x="1873845" y="5245100"/>
                </a:lnTo>
                <a:lnTo>
                  <a:pt x="1856964" y="5283200"/>
                </a:lnTo>
                <a:lnTo>
                  <a:pt x="1839637" y="5334000"/>
                </a:lnTo>
                <a:lnTo>
                  <a:pt x="1821866" y="5372100"/>
                </a:lnTo>
                <a:lnTo>
                  <a:pt x="1803653" y="5410200"/>
                </a:lnTo>
                <a:lnTo>
                  <a:pt x="1785002" y="5461000"/>
                </a:lnTo>
                <a:lnTo>
                  <a:pt x="1765913" y="5499100"/>
                </a:lnTo>
                <a:lnTo>
                  <a:pt x="1746391" y="5537200"/>
                </a:lnTo>
                <a:lnTo>
                  <a:pt x="1726436" y="5588000"/>
                </a:lnTo>
                <a:lnTo>
                  <a:pt x="1706053" y="5626100"/>
                </a:lnTo>
                <a:lnTo>
                  <a:pt x="1685242" y="5664200"/>
                </a:lnTo>
                <a:lnTo>
                  <a:pt x="1664007" y="5715000"/>
                </a:lnTo>
                <a:lnTo>
                  <a:pt x="1642349" y="5753100"/>
                </a:lnTo>
                <a:lnTo>
                  <a:pt x="1620272" y="5791200"/>
                </a:lnTo>
                <a:lnTo>
                  <a:pt x="1597778" y="5829300"/>
                </a:lnTo>
                <a:lnTo>
                  <a:pt x="1574869" y="5880100"/>
                </a:lnTo>
                <a:lnTo>
                  <a:pt x="1551547" y="5918200"/>
                </a:lnTo>
                <a:lnTo>
                  <a:pt x="1527815" y="5956300"/>
                </a:lnTo>
                <a:lnTo>
                  <a:pt x="1503676" y="5994400"/>
                </a:lnTo>
                <a:lnTo>
                  <a:pt x="1479131" y="6032500"/>
                </a:lnTo>
                <a:lnTo>
                  <a:pt x="1454184" y="6070600"/>
                </a:lnTo>
                <a:lnTo>
                  <a:pt x="1428837" y="6108700"/>
                </a:lnTo>
                <a:lnTo>
                  <a:pt x="1403091" y="6159500"/>
                </a:lnTo>
                <a:lnTo>
                  <a:pt x="1376950" y="6197600"/>
                </a:lnTo>
                <a:lnTo>
                  <a:pt x="1350416" y="6235700"/>
                </a:lnTo>
                <a:lnTo>
                  <a:pt x="1323491" y="6273800"/>
                </a:lnTo>
                <a:lnTo>
                  <a:pt x="1296178" y="6311900"/>
                </a:lnTo>
                <a:lnTo>
                  <a:pt x="1268480" y="6350000"/>
                </a:lnTo>
                <a:lnTo>
                  <a:pt x="1240398" y="6388100"/>
                </a:lnTo>
                <a:lnTo>
                  <a:pt x="1211934" y="6426200"/>
                </a:lnTo>
                <a:lnTo>
                  <a:pt x="1183093" y="6464300"/>
                </a:lnTo>
                <a:lnTo>
                  <a:pt x="1153875" y="6489700"/>
                </a:lnTo>
                <a:lnTo>
                  <a:pt x="1124283" y="6527800"/>
                </a:lnTo>
                <a:lnTo>
                  <a:pt x="1094321" y="6565900"/>
                </a:lnTo>
                <a:lnTo>
                  <a:pt x="1063989" y="6604000"/>
                </a:lnTo>
                <a:lnTo>
                  <a:pt x="1033291" y="6642100"/>
                </a:lnTo>
                <a:lnTo>
                  <a:pt x="1002229" y="6680200"/>
                </a:lnTo>
                <a:lnTo>
                  <a:pt x="970805" y="6718300"/>
                </a:lnTo>
                <a:lnTo>
                  <a:pt x="939022" y="6743700"/>
                </a:lnTo>
                <a:lnTo>
                  <a:pt x="906882" y="6781800"/>
                </a:lnTo>
                <a:lnTo>
                  <a:pt x="874388" y="6819900"/>
                </a:lnTo>
                <a:lnTo>
                  <a:pt x="841543" y="6858000"/>
                </a:lnTo>
                <a:lnTo>
                  <a:pt x="808347" y="6883400"/>
                </a:lnTo>
                <a:lnTo>
                  <a:pt x="774805" y="6921500"/>
                </a:lnTo>
                <a:lnTo>
                  <a:pt x="740917" y="6959600"/>
                </a:lnTo>
                <a:lnTo>
                  <a:pt x="706688" y="6985000"/>
                </a:lnTo>
                <a:lnTo>
                  <a:pt x="672119" y="7023100"/>
                </a:lnTo>
                <a:lnTo>
                  <a:pt x="637212" y="7048500"/>
                </a:lnTo>
                <a:lnTo>
                  <a:pt x="601971" y="7086600"/>
                </a:lnTo>
                <a:lnTo>
                  <a:pt x="566396" y="7112000"/>
                </a:lnTo>
                <a:lnTo>
                  <a:pt x="494260" y="7188200"/>
                </a:lnTo>
                <a:lnTo>
                  <a:pt x="420823" y="7239000"/>
                </a:lnTo>
                <a:lnTo>
                  <a:pt x="383622" y="7277100"/>
                </a:lnTo>
                <a:lnTo>
                  <a:pt x="346103" y="7302500"/>
                </a:lnTo>
                <a:lnTo>
                  <a:pt x="308269" y="7340600"/>
                </a:lnTo>
                <a:lnTo>
                  <a:pt x="231664" y="7391400"/>
                </a:lnTo>
                <a:lnTo>
                  <a:pt x="192897" y="7429500"/>
                </a:lnTo>
                <a:lnTo>
                  <a:pt x="74772" y="7505700"/>
                </a:lnTo>
                <a:lnTo>
                  <a:pt x="34796" y="7543800"/>
                </a:lnTo>
                <a:lnTo>
                  <a:pt x="0" y="7556500"/>
                </a:lnTo>
                <a:lnTo>
                  <a:pt x="5237237" y="7556500"/>
                </a:lnTo>
                <a:lnTo>
                  <a:pt x="5237237" y="6515100"/>
                </a:lnTo>
                <a:lnTo>
                  <a:pt x="5227115" y="6502400"/>
                </a:lnTo>
                <a:lnTo>
                  <a:pt x="5198089" y="6464300"/>
                </a:lnTo>
                <a:lnTo>
                  <a:pt x="5169430" y="6438900"/>
                </a:lnTo>
                <a:lnTo>
                  <a:pt x="5141142" y="6400800"/>
                </a:lnTo>
                <a:lnTo>
                  <a:pt x="5113225" y="6362700"/>
                </a:lnTo>
                <a:lnTo>
                  <a:pt x="5085683" y="6324600"/>
                </a:lnTo>
                <a:lnTo>
                  <a:pt x="5058517" y="6286500"/>
                </a:lnTo>
                <a:lnTo>
                  <a:pt x="5031731" y="6248400"/>
                </a:lnTo>
                <a:lnTo>
                  <a:pt x="5005327" y="6210300"/>
                </a:lnTo>
                <a:lnTo>
                  <a:pt x="4979306" y="6172200"/>
                </a:lnTo>
                <a:lnTo>
                  <a:pt x="4953672" y="6134100"/>
                </a:lnTo>
                <a:lnTo>
                  <a:pt x="4928426" y="6096000"/>
                </a:lnTo>
                <a:lnTo>
                  <a:pt x="4903572" y="6057900"/>
                </a:lnTo>
                <a:lnTo>
                  <a:pt x="4879110" y="6007100"/>
                </a:lnTo>
                <a:lnTo>
                  <a:pt x="4855044" y="5969000"/>
                </a:lnTo>
                <a:lnTo>
                  <a:pt x="4831377" y="5930900"/>
                </a:lnTo>
                <a:lnTo>
                  <a:pt x="4808109" y="5892800"/>
                </a:lnTo>
                <a:lnTo>
                  <a:pt x="4785244" y="5854700"/>
                </a:lnTo>
                <a:lnTo>
                  <a:pt x="4762785" y="5816600"/>
                </a:lnTo>
                <a:lnTo>
                  <a:pt x="4740732" y="5778500"/>
                </a:lnTo>
                <a:lnTo>
                  <a:pt x="4719090" y="5727700"/>
                </a:lnTo>
                <a:lnTo>
                  <a:pt x="4697859" y="5689600"/>
                </a:lnTo>
                <a:lnTo>
                  <a:pt x="4677043" y="5651500"/>
                </a:lnTo>
                <a:lnTo>
                  <a:pt x="4656644" y="5613400"/>
                </a:lnTo>
                <a:lnTo>
                  <a:pt x="4636663" y="5562600"/>
                </a:lnTo>
                <a:lnTo>
                  <a:pt x="4617105" y="5524500"/>
                </a:lnTo>
                <a:lnTo>
                  <a:pt x="4597970" y="5486400"/>
                </a:lnTo>
                <a:lnTo>
                  <a:pt x="4579261" y="5435600"/>
                </a:lnTo>
                <a:lnTo>
                  <a:pt x="4560980" y="5397500"/>
                </a:lnTo>
                <a:lnTo>
                  <a:pt x="4543131" y="5359400"/>
                </a:lnTo>
                <a:lnTo>
                  <a:pt x="4525714" y="5308600"/>
                </a:lnTo>
                <a:lnTo>
                  <a:pt x="4508734" y="5270500"/>
                </a:lnTo>
                <a:lnTo>
                  <a:pt x="4492191" y="5232400"/>
                </a:lnTo>
                <a:lnTo>
                  <a:pt x="4476088" y="5181600"/>
                </a:lnTo>
                <a:lnTo>
                  <a:pt x="4460428" y="5143500"/>
                </a:lnTo>
                <a:lnTo>
                  <a:pt x="4445212" y="5092700"/>
                </a:lnTo>
                <a:lnTo>
                  <a:pt x="4430444" y="5054600"/>
                </a:lnTo>
                <a:lnTo>
                  <a:pt x="4416126" y="5003800"/>
                </a:lnTo>
                <a:lnTo>
                  <a:pt x="4402260" y="4965700"/>
                </a:lnTo>
                <a:lnTo>
                  <a:pt x="4388847" y="4914900"/>
                </a:lnTo>
                <a:lnTo>
                  <a:pt x="4375892" y="4876800"/>
                </a:lnTo>
                <a:lnTo>
                  <a:pt x="4363395" y="4826000"/>
                </a:lnTo>
                <a:lnTo>
                  <a:pt x="4351360" y="4787900"/>
                </a:lnTo>
                <a:lnTo>
                  <a:pt x="4339789" y="4737100"/>
                </a:lnTo>
                <a:lnTo>
                  <a:pt x="4328683" y="4699000"/>
                </a:lnTo>
                <a:lnTo>
                  <a:pt x="4318046" y="4648200"/>
                </a:lnTo>
                <a:lnTo>
                  <a:pt x="4307879" y="4610100"/>
                </a:lnTo>
                <a:lnTo>
                  <a:pt x="4298186" y="4559300"/>
                </a:lnTo>
                <a:lnTo>
                  <a:pt x="4288968" y="4508500"/>
                </a:lnTo>
                <a:lnTo>
                  <a:pt x="4280228" y="4470400"/>
                </a:lnTo>
                <a:lnTo>
                  <a:pt x="4271968" y="4419600"/>
                </a:lnTo>
                <a:lnTo>
                  <a:pt x="4264190" y="4381500"/>
                </a:lnTo>
                <a:lnTo>
                  <a:pt x="4256897" y="4330700"/>
                </a:lnTo>
                <a:lnTo>
                  <a:pt x="4250091" y="4279900"/>
                </a:lnTo>
                <a:lnTo>
                  <a:pt x="4243775" y="4241800"/>
                </a:lnTo>
                <a:lnTo>
                  <a:pt x="4237950" y="4191000"/>
                </a:lnTo>
                <a:lnTo>
                  <a:pt x="4232620" y="4140200"/>
                </a:lnTo>
                <a:lnTo>
                  <a:pt x="4227786" y="4102100"/>
                </a:lnTo>
                <a:lnTo>
                  <a:pt x="4223451" y="4051300"/>
                </a:lnTo>
                <a:lnTo>
                  <a:pt x="4219618" y="4000500"/>
                </a:lnTo>
                <a:lnTo>
                  <a:pt x="4216288" y="3949700"/>
                </a:lnTo>
                <a:lnTo>
                  <a:pt x="4213463" y="3911600"/>
                </a:lnTo>
                <a:lnTo>
                  <a:pt x="4211147" y="3860800"/>
                </a:lnTo>
                <a:lnTo>
                  <a:pt x="4209342" y="3810000"/>
                </a:lnTo>
                <a:lnTo>
                  <a:pt x="4208049" y="3759200"/>
                </a:lnTo>
                <a:lnTo>
                  <a:pt x="4207272" y="3721100"/>
                </a:lnTo>
                <a:lnTo>
                  <a:pt x="4207013" y="3670300"/>
                </a:lnTo>
                <a:lnTo>
                  <a:pt x="4207285" y="3619500"/>
                </a:lnTo>
                <a:lnTo>
                  <a:pt x="4208102" y="3568700"/>
                </a:lnTo>
                <a:lnTo>
                  <a:pt x="4209460" y="3517900"/>
                </a:lnTo>
                <a:lnTo>
                  <a:pt x="4211357" y="3467100"/>
                </a:lnTo>
                <a:lnTo>
                  <a:pt x="4213791" y="3429000"/>
                </a:lnTo>
                <a:lnTo>
                  <a:pt x="4216758" y="3378200"/>
                </a:lnTo>
                <a:lnTo>
                  <a:pt x="4220257" y="3327400"/>
                </a:lnTo>
                <a:lnTo>
                  <a:pt x="4224284" y="3276600"/>
                </a:lnTo>
                <a:lnTo>
                  <a:pt x="4228838" y="3225800"/>
                </a:lnTo>
                <a:lnTo>
                  <a:pt x="4233915" y="3187700"/>
                </a:lnTo>
                <a:lnTo>
                  <a:pt x="4239514" y="3136900"/>
                </a:lnTo>
                <a:lnTo>
                  <a:pt x="4245631" y="3086100"/>
                </a:lnTo>
                <a:lnTo>
                  <a:pt x="4252265" y="3035300"/>
                </a:lnTo>
                <a:lnTo>
                  <a:pt x="4259412" y="2997200"/>
                </a:lnTo>
                <a:lnTo>
                  <a:pt x="4267070" y="2946400"/>
                </a:lnTo>
                <a:lnTo>
                  <a:pt x="4275237" y="2895600"/>
                </a:lnTo>
                <a:lnTo>
                  <a:pt x="4283910" y="2844800"/>
                </a:lnTo>
                <a:lnTo>
                  <a:pt x="4293086" y="2806700"/>
                </a:lnTo>
                <a:lnTo>
                  <a:pt x="4302763" y="2755900"/>
                </a:lnTo>
                <a:lnTo>
                  <a:pt x="4312939" y="2705100"/>
                </a:lnTo>
                <a:lnTo>
                  <a:pt x="4323611" y="2667000"/>
                </a:lnTo>
                <a:lnTo>
                  <a:pt x="4334776" y="2616200"/>
                </a:lnTo>
                <a:lnTo>
                  <a:pt x="4346432" y="2565400"/>
                </a:lnTo>
                <a:lnTo>
                  <a:pt x="4358577" y="2527300"/>
                </a:lnTo>
                <a:lnTo>
                  <a:pt x="4371207" y="2476500"/>
                </a:lnTo>
                <a:lnTo>
                  <a:pt x="4384321" y="2438400"/>
                </a:lnTo>
                <a:lnTo>
                  <a:pt x="4397915" y="2387600"/>
                </a:lnTo>
                <a:lnTo>
                  <a:pt x="4411988" y="2336800"/>
                </a:lnTo>
                <a:lnTo>
                  <a:pt x="4426536" y="2298700"/>
                </a:lnTo>
                <a:lnTo>
                  <a:pt x="4441558" y="2247900"/>
                </a:lnTo>
                <a:lnTo>
                  <a:pt x="4457050" y="2209800"/>
                </a:lnTo>
                <a:lnTo>
                  <a:pt x="4473010" y="2159000"/>
                </a:lnTo>
                <a:lnTo>
                  <a:pt x="4489436" y="2120900"/>
                </a:lnTo>
                <a:lnTo>
                  <a:pt x="4506325" y="2070100"/>
                </a:lnTo>
                <a:lnTo>
                  <a:pt x="4523675" y="2032000"/>
                </a:lnTo>
                <a:lnTo>
                  <a:pt x="4541483" y="1981200"/>
                </a:lnTo>
                <a:lnTo>
                  <a:pt x="4559746" y="1943100"/>
                </a:lnTo>
                <a:lnTo>
                  <a:pt x="4578462" y="1905000"/>
                </a:lnTo>
                <a:lnTo>
                  <a:pt x="4597629" y="1854200"/>
                </a:lnTo>
                <a:lnTo>
                  <a:pt x="4617244" y="1816100"/>
                </a:lnTo>
                <a:lnTo>
                  <a:pt x="4637304" y="1765300"/>
                </a:lnTo>
                <a:lnTo>
                  <a:pt x="4657807" y="1727200"/>
                </a:lnTo>
                <a:lnTo>
                  <a:pt x="4678750" y="1689100"/>
                </a:lnTo>
                <a:lnTo>
                  <a:pt x="4700131" y="1638300"/>
                </a:lnTo>
                <a:lnTo>
                  <a:pt x="4721948" y="1600200"/>
                </a:lnTo>
                <a:lnTo>
                  <a:pt x="4744197" y="1562100"/>
                </a:lnTo>
                <a:lnTo>
                  <a:pt x="4766876" y="1511300"/>
                </a:lnTo>
                <a:lnTo>
                  <a:pt x="4789983" y="1473200"/>
                </a:lnTo>
                <a:lnTo>
                  <a:pt x="4813516" y="1435100"/>
                </a:lnTo>
                <a:lnTo>
                  <a:pt x="4837471" y="1397000"/>
                </a:lnTo>
                <a:lnTo>
                  <a:pt x="4861846" y="1358900"/>
                </a:lnTo>
                <a:lnTo>
                  <a:pt x="4886639" y="1308100"/>
                </a:lnTo>
                <a:lnTo>
                  <a:pt x="4911847" y="1270000"/>
                </a:lnTo>
                <a:lnTo>
                  <a:pt x="4937467" y="1231900"/>
                </a:lnTo>
                <a:lnTo>
                  <a:pt x="4963498" y="1193800"/>
                </a:lnTo>
                <a:lnTo>
                  <a:pt x="4989936" y="1155700"/>
                </a:lnTo>
                <a:lnTo>
                  <a:pt x="5016779" y="1117600"/>
                </a:lnTo>
                <a:lnTo>
                  <a:pt x="5044024" y="1079500"/>
                </a:lnTo>
                <a:lnTo>
                  <a:pt x="5071670" y="1041400"/>
                </a:lnTo>
                <a:lnTo>
                  <a:pt x="5099712" y="990600"/>
                </a:lnTo>
                <a:lnTo>
                  <a:pt x="5128150" y="952500"/>
                </a:lnTo>
                <a:lnTo>
                  <a:pt x="5156980" y="914400"/>
                </a:lnTo>
                <a:lnTo>
                  <a:pt x="5186200" y="876300"/>
                </a:lnTo>
                <a:lnTo>
                  <a:pt x="5215807" y="850900"/>
                </a:lnTo>
                <a:lnTo>
                  <a:pt x="5237237" y="812800"/>
                </a:lnTo>
                <a:lnTo>
                  <a:pt x="5237237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dirty="0"/>
              <a:t>About</a:t>
            </a:r>
            <a:r>
              <a:rPr sz="2900" spc="5" dirty="0"/>
              <a:t> </a:t>
            </a:r>
            <a:r>
              <a:rPr sz="2900" spc="-25" dirty="0"/>
              <a:t>Us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444500" y="1764278"/>
            <a:ext cx="5595620" cy="4991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D1E24"/>
                </a:solidFill>
                <a:latin typeface="Tahoma"/>
                <a:cs typeface="Tahoma"/>
              </a:rPr>
              <a:t>M</a:t>
            </a:r>
            <a:r>
              <a:rPr sz="1400" b="1" spc="-60" dirty="0">
                <a:solidFill>
                  <a:srgbClr val="ED1E24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ED1E24"/>
                </a:solidFill>
                <a:latin typeface="Tahoma"/>
                <a:cs typeface="Tahoma"/>
              </a:rPr>
              <a:t>R</a:t>
            </a:r>
            <a:r>
              <a:rPr sz="1400" b="1" spc="-55" dirty="0">
                <a:solidFill>
                  <a:srgbClr val="ED1E24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ED1E24"/>
                </a:solidFill>
                <a:latin typeface="Tahoma"/>
                <a:cs typeface="Tahoma"/>
              </a:rPr>
              <a:t>TOURS</a:t>
            </a:r>
            <a:r>
              <a:rPr sz="1400" b="1" spc="-60" dirty="0">
                <a:solidFill>
                  <a:srgbClr val="ED1E24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ED1E24"/>
                </a:solidFill>
                <a:latin typeface="Tahoma"/>
                <a:cs typeface="Tahoma"/>
              </a:rPr>
              <a:t>&amp;</a:t>
            </a:r>
            <a:r>
              <a:rPr sz="1400" b="1" spc="-55" dirty="0">
                <a:solidFill>
                  <a:srgbClr val="ED1E24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ED1E24"/>
                </a:solidFill>
                <a:latin typeface="Tahoma"/>
                <a:cs typeface="Tahoma"/>
              </a:rPr>
              <a:t>TRADERS:</a:t>
            </a:r>
            <a:r>
              <a:rPr sz="1400" b="1" spc="-55" dirty="0">
                <a:solidFill>
                  <a:srgbClr val="ED1E24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12060"/>
                </a:solidFill>
                <a:latin typeface="Tahoma"/>
                <a:cs typeface="Tahoma"/>
              </a:rPr>
              <a:t>Your</a:t>
            </a:r>
            <a:r>
              <a:rPr sz="1400" b="1" spc="-60" dirty="0">
                <a:solidFill>
                  <a:srgbClr val="01206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12060"/>
                </a:solidFill>
                <a:latin typeface="Tahoma"/>
                <a:cs typeface="Tahoma"/>
              </a:rPr>
              <a:t>Reliable</a:t>
            </a:r>
            <a:r>
              <a:rPr sz="1400" b="1" spc="-55" dirty="0">
                <a:solidFill>
                  <a:srgbClr val="01206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12060"/>
                </a:solidFill>
                <a:latin typeface="Tahoma"/>
                <a:cs typeface="Tahoma"/>
              </a:rPr>
              <a:t>Taxi</a:t>
            </a:r>
            <a:r>
              <a:rPr sz="1400" b="1" spc="-55" dirty="0">
                <a:solidFill>
                  <a:srgbClr val="01206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12060"/>
                </a:solidFill>
                <a:latin typeface="Tahoma"/>
                <a:cs typeface="Tahoma"/>
              </a:rPr>
              <a:t>Partner</a:t>
            </a:r>
            <a:r>
              <a:rPr sz="1400" b="1" spc="-60" dirty="0">
                <a:solidFill>
                  <a:srgbClr val="01206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12060"/>
                </a:solidFill>
                <a:latin typeface="Tahoma"/>
                <a:cs typeface="Tahoma"/>
              </a:rPr>
              <a:t>Across</a:t>
            </a:r>
            <a:r>
              <a:rPr sz="1400" b="1" spc="-55" dirty="0">
                <a:solidFill>
                  <a:srgbClr val="01206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012060"/>
                </a:solidFill>
                <a:latin typeface="Tahoma"/>
                <a:cs typeface="Tahoma"/>
              </a:rPr>
              <a:t>India</a:t>
            </a:r>
            <a:endParaRPr sz="1400">
              <a:latin typeface="Tahoma"/>
              <a:cs typeface="Tahoma"/>
            </a:endParaRPr>
          </a:p>
          <a:p>
            <a:pPr marL="374650">
              <a:lnSpc>
                <a:spcPct val="100000"/>
              </a:lnSpc>
              <a:spcBef>
                <a:spcPts val="1665"/>
              </a:spcBef>
            </a:pPr>
            <a:r>
              <a:rPr sz="1200" b="1" dirty="0">
                <a:latin typeface="Tahoma"/>
                <a:cs typeface="Tahoma"/>
              </a:rPr>
              <a:t>Experience,</a:t>
            </a:r>
            <a:r>
              <a:rPr sz="1200" b="1" spc="-3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Reliability,</a:t>
            </a:r>
            <a:r>
              <a:rPr sz="1200" b="1" spc="-3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Affordability</a:t>
            </a:r>
            <a:endParaRPr sz="1200">
              <a:latin typeface="Tahoma"/>
              <a:cs typeface="Tahoma"/>
            </a:endParaRPr>
          </a:p>
          <a:p>
            <a:pPr marL="374650" marR="5080" algn="just">
              <a:lnSpc>
                <a:spcPct val="100000"/>
              </a:lnSpc>
              <a:spcBef>
                <a:spcPts val="1200"/>
              </a:spcBef>
            </a:pPr>
            <a:r>
              <a:rPr sz="1200" spc="175" dirty="0">
                <a:latin typeface="Trebuchet MS"/>
                <a:cs typeface="Trebuchet MS"/>
              </a:rPr>
              <a:t>M</a:t>
            </a:r>
            <a:r>
              <a:rPr sz="1200" spc="19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R</a:t>
            </a:r>
            <a:r>
              <a:rPr sz="1200" spc="19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TOURS</a:t>
            </a:r>
            <a:r>
              <a:rPr sz="1200" spc="19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&amp;</a:t>
            </a:r>
            <a:r>
              <a:rPr sz="1200" spc="19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TRADERS,</a:t>
            </a:r>
            <a:r>
              <a:rPr sz="1200" spc="200" dirty="0">
                <a:latin typeface="Trebuchet MS"/>
                <a:cs typeface="Trebuchet MS"/>
              </a:rPr>
              <a:t> </a:t>
            </a:r>
            <a:r>
              <a:rPr sz="1200" spc="180" dirty="0">
                <a:latin typeface="Trebuchet MS"/>
                <a:cs typeface="Trebuchet MS"/>
              </a:rPr>
              <a:t>a</a:t>
            </a:r>
            <a:r>
              <a:rPr sz="1200" spc="195" dirty="0">
                <a:latin typeface="Trebuchet MS"/>
                <a:cs typeface="Trebuchet MS"/>
              </a:rPr>
              <a:t> </a:t>
            </a:r>
            <a:r>
              <a:rPr sz="1200" spc="55" dirty="0">
                <a:latin typeface="Trebuchet MS"/>
                <a:cs typeface="Trebuchet MS"/>
              </a:rPr>
              <a:t>trusted</a:t>
            </a:r>
            <a:r>
              <a:rPr sz="1200" spc="195" dirty="0">
                <a:latin typeface="Trebuchet MS"/>
                <a:cs typeface="Trebuchet MS"/>
              </a:rPr>
              <a:t> </a:t>
            </a:r>
            <a:r>
              <a:rPr sz="1200" spc="150" dirty="0">
                <a:latin typeface="Trebuchet MS"/>
                <a:cs typeface="Trebuchet MS"/>
              </a:rPr>
              <a:t>name</a:t>
            </a:r>
            <a:r>
              <a:rPr sz="1200" spc="19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in</a:t>
            </a:r>
            <a:r>
              <a:rPr sz="1200" spc="20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taxi</a:t>
            </a:r>
            <a:r>
              <a:rPr sz="1200" spc="195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services</a:t>
            </a:r>
            <a:r>
              <a:rPr sz="1200" spc="195" dirty="0">
                <a:latin typeface="Trebuchet MS"/>
                <a:cs typeface="Trebuchet MS"/>
              </a:rPr>
              <a:t> </a:t>
            </a:r>
            <a:r>
              <a:rPr sz="1200" spc="85" dirty="0">
                <a:latin typeface="Trebuchet MS"/>
                <a:cs typeface="Trebuchet MS"/>
              </a:rPr>
              <a:t>since</a:t>
            </a:r>
            <a:r>
              <a:rPr sz="1200" spc="19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2005, </a:t>
            </a:r>
            <a:r>
              <a:rPr sz="1200" dirty="0">
                <a:latin typeface="Trebuchet MS"/>
                <a:cs typeface="Trebuchet MS"/>
              </a:rPr>
              <a:t>offers</a:t>
            </a:r>
            <a:r>
              <a:rPr sz="1200" spc="1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reliable</a:t>
            </a:r>
            <a:r>
              <a:rPr sz="1200" spc="125" dirty="0">
                <a:latin typeface="Trebuchet MS"/>
                <a:cs typeface="Trebuchet MS"/>
              </a:rPr>
              <a:t> </a:t>
            </a:r>
            <a:r>
              <a:rPr sz="1200" spc="145" dirty="0">
                <a:latin typeface="Trebuchet MS"/>
                <a:cs typeface="Trebuchet MS"/>
              </a:rPr>
              <a:t>and</a:t>
            </a:r>
            <a:r>
              <a:rPr sz="1200" spc="125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affordable</a:t>
            </a:r>
            <a:r>
              <a:rPr sz="1200" spc="1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travel</a:t>
            </a:r>
            <a:r>
              <a:rPr sz="1200" spc="125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solutions</a:t>
            </a:r>
            <a:r>
              <a:rPr sz="1200" spc="125" dirty="0">
                <a:latin typeface="Trebuchet MS"/>
                <a:cs typeface="Trebuchet MS"/>
              </a:rPr>
              <a:t> </a:t>
            </a:r>
            <a:r>
              <a:rPr sz="1200" spc="110" dirty="0">
                <a:latin typeface="Trebuchet MS"/>
                <a:cs typeface="Trebuchet MS"/>
              </a:rPr>
              <a:t>across</a:t>
            </a:r>
            <a:r>
              <a:rPr sz="1200" spc="1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India.</a:t>
            </a:r>
            <a:r>
              <a:rPr sz="1200" spc="1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With</a:t>
            </a:r>
            <a:r>
              <a:rPr sz="1200" spc="13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over </a:t>
            </a:r>
            <a:r>
              <a:rPr sz="1200" spc="-20" dirty="0">
                <a:latin typeface="Trebuchet MS"/>
                <a:cs typeface="Trebuchet MS"/>
              </a:rPr>
              <a:t>100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cities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75" dirty="0">
                <a:latin typeface="Trebuchet MS"/>
                <a:cs typeface="Trebuchet MS"/>
              </a:rPr>
              <a:t>served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135" dirty="0">
                <a:latin typeface="Trebuchet MS"/>
                <a:cs typeface="Trebuchet MS"/>
              </a:rPr>
              <a:t>and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150" dirty="0">
                <a:latin typeface="Trebuchet MS"/>
                <a:cs typeface="Trebuchet MS"/>
              </a:rPr>
              <a:t>a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fleet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of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114" dirty="0">
                <a:latin typeface="Trebuchet MS"/>
                <a:cs typeface="Trebuchet MS"/>
              </a:rPr>
              <a:t>200+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taxis,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80" dirty="0">
                <a:latin typeface="Trebuchet MS"/>
                <a:cs typeface="Trebuchet MS"/>
              </a:rPr>
              <a:t>we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75" dirty="0">
                <a:latin typeface="Trebuchet MS"/>
                <a:cs typeface="Trebuchet MS"/>
              </a:rPr>
              <a:t>ensure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150" dirty="0">
                <a:latin typeface="Trebuchet MS"/>
                <a:cs typeface="Trebuchet MS"/>
              </a:rPr>
              <a:t>a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100" dirty="0">
                <a:latin typeface="Trebuchet MS"/>
                <a:cs typeface="Trebuchet MS"/>
              </a:rPr>
              <a:t>smooth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40" dirty="0">
                <a:latin typeface="Trebuchet MS"/>
                <a:cs typeface="Trebuchet MS"/>
              </a:rPr>
              <a:t>journey </a:t>
            </a:r>
            <a:r>
              <a:rPr sz="1200" spc="65" dirty="0">
                <a:latin typeface="Trebuchet MS"/>
                <a:cs typeface="Trebuchet MS"/>
              </a:rPr>
              <a:t>wherever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105" dirty="0">
                <a:latin typeface="Trebuchet MS"/>
                <a:cs typeface="Trebuchet MS"/>
              </a:rPr>
              <a:t>you</a:t>
            </a:r>
            <a:r>
              <a:rPr sz="1200" spc="-25" dirty="0">
                <a:latin typeface="Trebuchet MS"/>
                <a:cs typeface="Trebuchet MS"/>
              </a:rPr>
              <a:t> go.</a:t>
            </a:r>
            <a:endParaRPr sz="1200">
              <a:latin typeface="Trebuchet MS"/>
              <a:cs typeface="Trebuchet MS"/>
            </a:endParaRPr>
          </a:p>
          <a:p>
            <a:pPr marL="374650">
              <a:lnSpc>
                <a:spcPct val="100000"/>
              </a:lnSpc>
              <a:spcBef>
                <a:spcPts val="1200"/>
              </a:spcBef>
            </a:pPr>
            <a:r>
              <a:rPr sz="1200" b="1" dirty="0">
                <a:latin typeface="Tahoma"/>
                <a:cs typeface="Tahoma"/>
              </a:rPr>
              <a:t>Your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Comfort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is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Our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Priority</a:t>
            </a:r>
            <a:endParaRPr sz="1200">
              <a:latin typeface="Tahoma"/>
              <a:cs typeface="Tahoma"/>
            </a:endParaRPr>
          </a:p>
          <a:p>
            <a:pPr marL="374650" marR="5080" algn="just">
              <a:lnSpc>
                <a:spcPct val="100000"/>
              </a:lnSpc>
              <a:spcBef>
                <a:spcPts val="1200"/>
              </a:spcBef>
            </a:pPr>
            <a:r>
              <a:rPr sz="1200" spc="75" dirty="0">
                <a:latin typeface="Trebuchet MS"/>
                <a:cs typeface="Trebuchet MS"/>
              </a:rPr>
              <a:t>Our</a:t>
            </a:r>
            <a:r>
              <a:rPr sz="1200" spc="180" dirty="0">
                <a:latin typeface="Trebuchet MS"/>
                <a:cs typeface="Trebuchet MS"/>
              </a:rPr>
              <a:t> </a:t>
            </a:r>
            <a:r>
              <a:rPr sz="1200" spc="90" dirty="0">
                <a:latin typeface="Trebuchet MS"/>
                <a:cs typeface="Trebuchet MS"/>
              </a:rPr>
              <a:t>dedicated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team,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spc="85" dirty="0">
                <a:latin typeface="Trebuchet MS"/>
                <a:cs typeface="Trebuchet MS"/>
              </a:rPr>
              <a:t>both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in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offices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spc="145" dirty="0">
                <a:latin typeface="Trebuchet MS"/>
                <a:cs typeface="Trebuchet MS"/>
              </a:rPr>
              <a:t>and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spc="114" dirty="0">
                <a:latin typeface="Trebuchet MS"/>
                <a:cs typeface="Trebuchet MS"/>
              </a:rPr>
              <a:t>on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the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road,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spc="85" dirty="0">
                <a:latin typeface="Trebuchet MS"/>
                <a:cs typeface="Trebuchet MS"/>
              </a:rPr>
              <a:t>understands </a:t>
            </a:r>
            <a:r>
              <a:rPr sz="1200" spc="75" dirty="0">
                <a:latin typeface="Trebuchet MS"/>
                <a:cs typeface="Trebuchet MS"/>
              </a:rPr>
              <a:t>your</a:t>
            </a:r>
            <a:r>
              <a:rPr sz="1200" spc="155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needs.</a:t>
            </a:r>
            <a:r>
              <a:rPr sz="1200" spc="155" dirty="0">
                <a:latin typeface="Trebuchet MS"/>
                <a:cs typeface="Trebuchet MS"/>
              </a:rPr>
              <a:t> </a:t>
            </a:r>
            <a:r>
              <a:rPr sz="1200" spc="114" dirty="0">
                <a:latin typeface="Trebuchet MS"/>
                <a:cs typeface="Trebuchet MS"/>
              </a:rPr>
              <a:t>We</a:t>
            </a:r>
            <a:r>
              <a:rPr sz="1200" spc="1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offer</a:t>
            </a:r>
            <a:r>
              <a:rPr sz="1200" spc="155" dirty="0">
                <a:latin typeface="Trebuchet MS"/>
                <a:cs typeface="Trebuchet MS"/>
              </a:rPr>
              <a:t> </a:t>
            </a:r>
            <a:r>
              <a:rPr sz="1200" spc="180" dirty="0">
                <a:latin typeface="Trebuchet MS"/>
                <a:cs typeface="Trebuchet MS"/>
              </a:rPr>
              <a:t>a</a:t>
            </a:r>
            <a:r>
              <a:rPr sz="1200" spc="155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diverse</a:t>
            </a:r>
            <a:r>
              <a:rPr sz="1200" spc="160" dirty="0">
                <a:latin typeface="Trebuchet MS"/>
                <a:cs typeface="Trebuchet MS"/>
              </a:rPr>
              <a:t> </a:t>
            </a:r>
            <a:r>
              <a:rPr sz="1200" spc="110" dirty="0">
                <a:latin typeface="Trebuchet MS"/>
                <a:cs typeface="Trebuchet MS"/>
              </a:rPr>
              <a:t>range</a:t>
            </a:r>
            <a:r>
              <a:rPr sz="1200" spc="1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of</a:t>
            </a:r>
            <a:r>
              <a:rPr sz="1200" spc="155" dirty="0">
                <a:latin typeface="Trebuchet MS"/>
                <a:cs typeface="Trebuchet MS"/>
              </a:rPr>
              <a:t> </a:t>
            </a:r>
            <a:r>
              <a:rPr sz="1200" spc="75" dirty="0">
                <a:latin typeface="Trebuchet MS"/>
                <a:cs typeface="Trebuchet MS"/>
              </a:rPr>
              <a:t>cabs,</a:t>
            </a:r>
            <a:r>
              <a:rPr sz="1200" spc="155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from</a:t>
            </a:r>
            <a:r>
              <a:rPr sz="1200" spc="155" dirty="0">
                <a:latin typeface="Trebuchet MS"/>
                <a:cs typeface="Trebuchet MS"/>
              </a:rPr>
              <a:t> </a:t>
            </a:r>
            <a:r>
              <a:rPr sz="1200" spc="95" dirty="0">
                <a:latin typeface="Trebuchet MS"/>
                <a:cs typeface="Trebuchet MS"/>
              </a:rPr>
              <a:t>economical</a:t>
            </a:r>
            <a:r>
              <a:rPr sz="1200" spc="15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to </a:t>
            </a:r>
            <a:r>
              <a:rPr sz="1200" dirty="0">
                <a:latin typeface="Trebuchet MS"/>
                <a:cs typeface="Trebuchet MS"/>
              </a:rPr>
              <a:t>luxury,</a:t>
            </a:r>
            <a:r>
              <a:rPr sz="1200" spc="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all</a:t>
            </a:r>
            <a:r>
              <a:rPr sz="1200" spc="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prioritizing</a:t>
            </a:r>
            <a:r>
              <a:rPr sz="1200" spc="40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cleanliness</a:t>
            </a:r>
            <a:r>
              <a:rPr sz="1200" spc="40" dirty="0">
                <a:latin typeface="Trebuchet MS"/>
                <a:cs typeface="Trebuchet MS"/>
              </a:rPr>
              <a:t> </a:t>
            </a:r>
            <a:r>
              <a:rPr sz="1200" spc="145" dirty="0">
                <a:latin typeface="Trebuchet MS"/>
                <a:cs typeface="Trebuchet MS"/>
              </a:rPr>
              <a:t>and</a:t>
            </a:r>
            <a:r>
              <a:rPr sz="1200" spc="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reliability</a:t>
            </a:r>
            <a:r>
              <a:rPr sz="1200" spc="40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at</a:t>
            </a:r>
            <a:r>
              <a:rPr sz="1200" spc="4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competitive</a:t>
            </a:r>
            <a:r>
              <a:rPr sz="1200" spc="4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prices.</a:t>
            </a:r>
            <a:endParaRPr sz="1200">
              <a:latin typeface="Trebuchet MS"/>
              <a:cs typeface="Trebuchet MS"/>
            </a:endParaRPr>
          </a:p>
          <a:p>
            <a:pPr marL="374650">
              <a:lnSpc>
                <a:spcPct val="100000"/>
              </a:lnSpc>
              <a:spcBef>
                <a:spcPts val="1200"/>
              </a:spcBef>
            </a:pPr>
            <a:r>
              <a:rPr sz="1200" b="1" dirty="0">
                <a:latin typeface="Tahoma"/>
                <a:cs typeface="Tahoma"/>
              </a:rPr>
              <a:t>Beyond Taxi </a:t>
            </a:r>
            <a:r>
              <a:rPr sz="1200" b="1" spc="-10" dirty="0">
                <a:latin typeface="Tahoma"/>
                <a:cs typeface="Tahoma"/>
              </a:rPr>
              <a:t>Rentals</a:t>
            </a:r>
            <a:endParaRPr sz="1200">
              <a:latin typeface="Tahoma"/>
              <a:cs typeface="Tahoma"/>
            </a:endParaRPr>
          </a:p>
          <a:p>
            <a:pPr marL="374650" marR="5080" algn="just">
              <a:lnSpc>
                <a:spcPct val="100000"/>
              </a:lnSpc>
              <a:spcBef>
                <a:spcPts val="1200"/>
              </a:spcBef>
            </a:pPr>
            <a:r>
              <a:rPr sz="1200" spc="175" dirty="0">
                <a:latin typeface="Trebuchet MS"/>
                <a:cs typeface="Trebuchet MS"/>
              </a:rPr>
              <a:t>M</a:t>
            </a:r>
            <a:r>
              <a:rPr sz="1200" spc="20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R</a:t>
            </a:r>
            <a:r>
              <a:rPr sz="1200" spc="20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TOURS</a:t>
            </a:r>
            <a:r>
              <a:rPr sz="1200" spc="204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&amp;</a:t>
            </a:r>
            <a:r>
              <a:rPr sz="1200" spc="20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TRADERS</a:t>
            </a:r>
            <a:r>
              <a:rPr sz="1200" spc="200" dirty="0">
                <a:latin typeface="Trebuchet MS"/>
                <a:cs typeface="Trebuchet MS"/>
              </a:rPr>
              <a:t> </a:t>
            </a:r>
            <a:r>
              <a:rPr sz="1200" spc="135" dirty="0">
                <a:latin typeface="Trebuchet MS"/>
                <a:cs typeface="Trebuchet MS"/>
              </a:rPr>
              <a:t>goes</a:t>
            </a:r>
            <a:r>
              <a:rPr sz="1200" spc="204" dirty="0">
                <a:latin typeface="Trebuchet MS"/>
                <a:cs typeface="Trebuchet MS"/>
              </a:rPr>
              <a:t> </a:t>
            </a:r>
            <a:r>
              <a:rPr sz="1200" spc="114" dirty="0">
                <a:latin typeface="Trebuchet MS"/>
                <a:cs typeface="Trebuchet MS"/>
              </a:rPr>
              <a:t>beyond</a:t>
            </a:r>
            <a:r>
              <a:rPr sz="1200" spc="20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just</a:t>
            </a:r>
            <a:r>
              <a:rPr sz="1200" spc="20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taxis.</a:t>
            </a:r>
            <a:r>
              <a:rPr sz="1200" spc="204" dirty="0">
                <a:latin typeface="Trebuchet MS"/>
                <a:cs typeface="Trebuchet MS"/>
              </a:rPr>
              <a:t> </a:t>
            </a:r>
            <a:r>
              <a:rPr sz="1200" spc="114" dirty="0">
                <a:latin typeface="Trebuchet MS"/>
                <a:cs typeface="Trebuchet MS"/>
              </a:rPr>
              <a:t>We</a:t>
            </a:r>
            <a:r>
              <a:rPr sz="1200" spc="200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collaborate</a:t>
            </a:r>
            <a:r>
              <a:rPr sz="1200" spc="2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with </a:t>
            </a:r>
            <a:r>
              <a:rPr sz="1200" dirty="0">
                <a:latin typeface="Trebuchet MS"/>
                <a:cs typeface="Trebuchet MS"/>
              </a:rPr>
              <a:t>hotels,</a:t>
            </a:r>
            <a:r>
              <a:rPr sz="1200" spc="120" dirty="0">
                <a:latin typeface="Trebuchet MS"/>
                <a:cs typeface="Trebuchet MS"/>
              </a:rPr>
              <a:t> </a:t>
            </a:r>
            <a:r>
              <a:rPr sz="1200" spc="100" dirty="0">
                <a:latin typeface="Trebuchet MS"/>
                <a:cs typeface="Trebuchet MS"/>
              </a:rPr>
              <a:t>arrange</a:t>
            </a:r>
            <a:r>
              <a:rPr sz="1200" spc="12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local</a:t>
            </a:r>
            <a:r>
              <a:rPr sz="1200" spc="12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sightseeing,</a:t>
            </a:r>
            <a:r>
              <a:rPr sz="1200" spc="125" dirty="0">
                <a:latin typeface="Trebuchet MS"/>
                <a:cs typeface="Trebuchet MS"/>
              </a:rPr>
              <a:t> </a:t>
            </a:r>
            <a:r>
              <a:rPr sz="1200" spc="145" dirty="0">
                <a:latin typeface="Trebuchet MS"/>
                <a:cs typeface="Trebuchet MS"/>
              </a:rPr>
              <a:t>and</a:t>
            </a:r>
            <a:r>
              <a:rPr sz="1200" spc="120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provide</a:t>
            </a:r>
            <a:r>
              <a:rPr sz="1200" spc="12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outstation</a:t>
            </a:r>
            <a:r>
              <a:rPr sz="1200" spc="1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travel</a:t>
            </a:r>
            <a:r>
              <a:rPr sz="1200" spc="125" dirty="0">
                <a:latin typeface="Trebuchet MS"/>
                <a:cs typeface="Trebuchet MS"/>
              </a:rPr>
              <a:t> </a:t>
            </a:r>
            <a:r>
              <a:rPr sz="1200" spc="120" dirty="0">
                <a:latin typeface="Trebuchet MS"/>
                <a:cs typeface="Trebuchet MS"/>
              </a:rPr>
              <a:t>and </a:t>
            </a:r>
            <a:r>
              <a:rPr sz="1200" dirty="0">
                <a:latin typeface="Trebuchet MS"/>
                <a:cs typeface="Trebuchet MS"/>
              </a:rPr>
              <a:t>tour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95" dirty="0">
                <a:latin typeface="Trebuchet MS"/>
                <a:cs typeface="Trebuchet MS"/>
              </a:rPr>
              <a:t>packages.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40" dirty="0">
                <a:latin typeface="Trebuchet MS"/>
                <a:cs typeface="Trebuchet MS"/>
              </a:rPr>
              <a:t>Trusted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100" dirty="0">
                <a:latin typeface="Trebuchet MS"/>
                <a:cs typeface="Trebuchet MS"/>
              </a:rPr>
              <a:t>by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114" dirty="0">
                <a:latin typeface="Trebuchet MS"/>
                <a:cs typeface="Trebuchet MS"/>
              </a:rPr>
              <a:t>companies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like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65" dirty="0">
                <a:latin typeface="Trebuchet MS"/>
                <a:cs typeface="Trebuchet MS"/>
              </a:rPr>
              <a:t>Reliance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135" dirty="0">
                <a:latin typeface="Trebuchet MS"/>
                <a:cs typeface="Trebuchet MS"/>
              </a:rPr>
              <a:t>and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TATA,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80" dirty="0">
                <a:latin typeface="Trebuchet MS"/>
                <a:cs typeface="Trebuchet MS"/>
              </a:rPr>
              <a:t>we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offer </a:t>
            </a:r>
            <a:r>
              <a:rPr sz="1200" spc="95" dirty="0">
                <a:latin typeface="Trebuchet MS"/>
                <a:cs typeface="Trebuchet MS"/>
              </a:rPr>
              <a:t>comprehensive</a:t>
            </a:r>
            <a:r>
              <a:rPr sz="1200" spc="10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travel</a:t>
            </a:r>
            <a:r>
              <a:rPr sz="1200" spc="10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solutions.</a:t>
            </a:r>
            <a:endParaRPr sz="1200">
              <a:latin typeface="Trebuchet MS"/>
              <a:cs typeface="Trebuchet MS"/>
            </a:endParaRPr>
          </a:p>
          <a:p>
            <a:pPr marL="374650">
              <a:lnSpc>
                <a:spcPct val="100000"/>
              </a:lnSpc>
              <a:spcBef>
                <a:spcPts val="1200"/>
              </a:spcBef>
            </a:pPr>
            <a:r>
              <a:rPr sz="1200" b="1" spc="20" dirty="0">
                <a:latin typeface="Tahoma"/>
                <a:cs typeface="Tahoma"/>
              </a:rPr>
              <a:t>Convenience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20" dirty="0">
                <a:latin typeface="Tahoma"/>
                <a:cs typeface="Tahoma"/>
              </a:rPr>
              <a:t>at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Your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Fingertips</a:t>
            </a:r>
            <a:endParaRPr sz="1200">
              <a:latin typeface="Tahoma"/>
              <a:cs typeface="Tahoma"/>
            </a:endParaRPr>
          </a:p>
          <a:p>
            <a:pPr marL="374650" marR="5080" algn="just">
              <a:lnSpc>
                <a:spcPct val="100000"/>
              </a:lnSpc>
              <a:spcBef>
                <a:spcPts val="1200"/>
              </a:spcBef>
            </a:pPr>
            <a:r>
              <a:rPr sz="1200" spc="175" dirty="0">
                <a:latin typeface="Trebuchet MS"/>
                <a:cs typeface="Trebuchet MS"/>
              </a:rPr>
              <a:t>M</a:t>
            </a:r>
            <a:r>
              <a:rPr sz="1200" spc="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R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TOURS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&amp;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TRADERS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utilizes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spc="95" dirty="0">
                <a:latin typeface="Trebuchet MS"/>
                <a:cs typeface="Trebuchet MS"/>
              </a:rPr>
              <a:t>cutting-</a:t>
            </a:r>
            <a:r>
              <a:rPr sz="1200" spc="114" dirty="0">
                <a:latin typeface="Trebuchet MS"/>
                <a:cs typeface="Trebuchet MS"/>
              </a:rPr>
              <a:t>edge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spc="85" dirty="0">
                <a:latin typeface="Trebuchet MS"/>
                <a:cs typeface="Trebuchet MS"/>
              </a:rPr>
              <a:t>technology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to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spc="85" dirty="0">
                <a:latin typeface="Trebuchet MS"/>
                <a:cs typeface="Trebuchet MS"/>
              </a:rPr>
              <a:t>ensure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the </a:t>
            </a:r>
            <a:r>
              <a:rPr sz="1200" spc="55" dirty="0">
                <a:latin typeface="Trebuchet MS"/>
                <a:cs typeface="Trebuchet MS"/>
              </a:rPr>
              <a:t>lowest</a:t>
            </a:r>
            <a:r>
              <a:rPr sz="1200" spc="180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prices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spc="145" dirty="0">
                <a:latin typeface="Trebuchet MS"/>
                <a:cs typeface="Trebuchet MS"/>
              </a:rPr>
              <a:t>and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well-</a:t>
            </a:r>
            <a:r>
              <a:rPr sz="1200" spc="80" dirty="0">
                <a:latin typeface="Trebuchet MS"/>
                <a:cs typeface="Trebuchet MS"/>
              </a:rPr>
              <a:t>maintained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vehicles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driven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spc="110" dirty="0">
                <a:latin typeface="Trebuchet MS"/>
                <a:cs typeface="Trebuchet MS"/>
              </a:rPr>
              <a:t>by</a:t>
            </a:r>
            <a:r>
              <a:rPr sz="1200" spc="185" dirty="0">
                <a:latin typeface="Trebuchet MS"/>
                <a:cs typeface="Trebuchet MS"/>
              </a:rPr>
              <a:t> </a:t>
            </a:r>
            <a:r>
              <a:rPr sz="1200" spc="65" dirty="0">
                <a:latin typeface="Trebuchet MS"/>
                <a:cs typeface="Trebuchet MS"/>
              </a:rPr>
              <a:t>professional </a:t>
            </a:r>
            <a:r>
              <a:rPr sz="1200" spc="55" dirty="0">
                <a:latin typeface="Trebuchet MS"/>
                <a:cs typeface="Trebuchet MS"/>
              </a:rPr>
              <a:t>chauffeurs.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sz="1200" spc="75" dirty="0">
                <a:latin typeface="Trebuchet MS"/>
                <a:cs typeface="Trebuchet MS"/>
              </a:rPr>
              <a:t>Our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24/7</a:t>
            </a:r>
            <a:r>
              <a:rPr sz="1200" spc="8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online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sz="1200" spc="65" dirty="0">
                <a:latin typeface="Trebuchet MS"/>
                <a:cs typeface="Trebuchet MS"/>
              </a:rPr>
              <a:t>reservation</a:t>
            </a:r>
            <a:r>
              <a:rPr sz="1200" spc="85" dirty="0">
                <a:latin typeface="Trebuchet MS"/>
                <a:cs typeface="Trebuchet MS"/>
              </a:rPr>
              <a:t> </a:t>
            </a:r>
            <a:r>
              <a:rPr sz="1200" spc="100" dirty="0">
                <a:latin typeface="Trebuchet MS"/>
                <a:cs typeface="Trebuchet MS"/>
              </a:rPr>
              <a:t>system</a:t>
            </a:r>
            <a:r>
              <a:rPr sz="1200" spc="80" dirty="0">
                <a:latin typeface="Trebuchet MS"/>
                <a:cs typeface="Trebuchet MS"/>
              </a:rPr>
              <a:t> provides </a:t>
            </a:r>
            <a:r>
              <a:rPr sz="1200" spc="65" dirty="0">
                <a:latin typeface="Trebuchet MS"/>
                <a:cs typeface="Trebuchet MS"/>
              </a:rPr>
              <a:t>convenient </a:t>
            </a:r>
            <a:r>
              <a:rPr sz="1200" spc="90" dirty="0">
                <a:latin typeface="Trebuchet MS"/>
                <a:cs typeface="Trebuchet MS"/>
              </a:rPr>
              <a:t>booking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nationwide.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04021" y="384134"/>
            <a:ext cx="4168140" cy="4983480"/>
            <a:chOff x="6204021" y="384134"/>
            <a:chExt cx="4168140" cy="49834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4058" y="1709674"/>
              <a:ext cx="3638854" cy="363885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714058" y="1709674"/>
              <a:ext cx="3639185" cy="3639185"/>
            </a:xfrm>
            <a:custGeom>
              <a:avLst/>
              <a:gdLst/>
              <a:ahLst/>
              <a:cxnLst/>
              <a:rect l="l" t="t" r="r" b="b"/>
              <a:pathLst>
                <a:path w="3639184" h="3639185">
                  <a:moveTo>
                    <a:pt x="1819427" y="3638854"/>
                  </a:moveTo>
                  <a:lnTo>
                    <a:pt x="1867897" y="3638221"/>
                  </a:lnTo>
                  <a:lnTo>
                    <a:pt x="1916054" y="3636332"/>
                  </a:lnTo>
                  <a:lnTo>
                    <a:pt x="1963883" y="3633203"/>
                  </a:lnTo>
                  <a:lnTo>
                    <a:pt x="2011368" y="3628850"/>
                  </a:lnTo>
                  <a:lnTo>
                    <a:pt x="2058493" y="3623288"/>
                  </a:lnTo>
                  <a:lnTo>
                    <a:pt x="2105243" y="3616534"/>
                  </a:lnTo>
                  <a:lnTo>
                    <a:pt x="2151601" y="3608602"/>
                  </a:lnTo>
                  <a:lnTo>
                    <a:pt x="2197552" y="3599508"/>
                  </a:lnTo>
                  <a:lnTo>
                    <a:pt x="2243081" y="3589269"/>
                  </a:lnTo>
                  <a:lnTo>
                    <a:pt x="2288171" y="3577900"/>
                  </a:lnTo>
                  <a:lnTo>
                    <a:pt x="2332807" y="3565417"/>
                  </a:lnTo>
                  <a:lnTo>
                    <a:pt x="2376973" y="3551835"/>
                  </a:lnTo>
                  <a:lnTo>
                    <a:pt x="2420654" y="3537170"/>
                  </a:lnTo>
                  <a:lnTo>
                    <a:pt x="2463833" y="3521438"/>
                  </a:lnTo>
                  <a:lnTo>
                    <a:pt x="2506496" y="3504655"/>
                  </a:lnTo>
                  <a:lnTo>
                    <a:pt x="2548625" y="3486836"/>
                  </a:lnTo>
                  <a:lnTo>
                    <a:pt x="2590206" y="3467997"/>
                  </a:lnTo>
                  <a:lnTo>
                    <a:pt x="2631223" y="3448154"/>
                  </a:lnTo>
                  <a:lnTo>
                    <a:pt x="2671660" y="3427322"/>
                  </a:lnTo>
                  <a:lnTo>
                    <a:pt x="2711502" y="3405517"/>
                  </a:lnTo>
                  <a:lnTo>
                    <a:pt x="2750732" y="3382755"/>
                  </a:lnTo>
                  <a:lnTo>
                    <a:pt x="2789335" y="3359052"/>
                  </a:lnTo>
                  <a:lnTo>
                    <a:pt x="2827296" y="3334423"/>
                  </a:lnTo>
                  <a:lnTo>
                    <a:pt x="2864598" y="3308884"/>
                  </a:lnTo>
                  <a:lnTo>
                    <a:pt x="2901226" y="3282451"/>
                  </a:lnTo>
                  <a:lnTo>
                    <a:pt x="2937164" y="3255140"/>
                  </a:lnTo>
                  <a:lnTo>
                    <a:pt x="2972396" y="3226965"/>
                  </a:lnTo>
                  <a:lnTo>
                    <a:pt x="3006907" y="3197944"/>
                  </a:lnTo>
                  <a:lnTo>
                    <a:pt x="3040681" y="3168091"/>
                  </a:lnTo>
                  <a:lnTo>
                    <a:pt x="3073702" y="3137423"/>
                  </a:lnTo>
                  <a:lnTo>
                    <a:pt x="3105954" y="3105954"/>
                  </a:lnTo>
                  <a:lnTo>
                    <a:pt x="3137423" y="3073702"/>
                  </a:lnTo>
                  <a:lnTo>
                    <a:pt x="3168091" y="3040681"/>
                  </a:lnTo>
                  <a:lnTo>
                    <a:pt x="3197944" y="3006907"/>
                  </a:lnTo>
                  <a:lnTo>
                    <a:pt x="3226965" y="2972396"/>
                  </a:lnTo>
                  <a:lnTo>
                    <a:pt x="3255140" y="2937164"/>
                  </a:lnTo>
                  <a:lnTo>
                    <a:pt x="3282451" y="2901226"/>
                  </a:lnTo>
                  <a:lnTo>
                    <a:pt x="3308884" y="2864598"/>
                  </a:lnTo>
                  <a:lnTo>
                    <a:pt x="3334423" y="2827296"/>
                  </a:lnTo>
                  <a:lnTo>
                    <a:pt x="3359052" y="2789335"/>
                  </a:lnTo>
                  <a:lnTo>
                    <a:pt x="3382755" y="2750732"/>
                  </a:lnTo>
                  <a:lnTo>
                    <a:pt x="3405517" y="2711502"/>
                  </a:lnTo>
                  <a:lnTo>
                    <a:pt x="3427322" y="2671660"/>
                  </a:lnTo>
                  <a:lnTo>
                    <a:pt x="3448154" y="2631223"/>
                  </a:lnTo>
                  <a:lnTo>
                    <a:pt x="3467997" y="2590206"/>
                  </a:lnTo>
                  <a:lnTo>
                    <a:pt x="3486836" y="2548625"/>
                  </a:lnTo>
                  <a:lnTo>
                    <a:pt x="3504655" y="2506496"/>
                  </a:lnTo>
                  <a:lnTo>
                    <a:pt x="3521438" y="2463833"/>
                  </a:lnTo>
                  <a:lnTo>
                    <a:pt x="3537170" y="2420654"/>
                  </a:lnTo>
                  <a:lnTo>
                    <a:pt x="3551835" y="2376973"/>
                  </a:lnTo>
                  <a:lnTo>
                    <a:pt x="3565417" y="2332807"/>
                  </a:lnTo>
                  <a:lnTo>
                    <a:pt x="3577900" y="2288171"/>
                  </a:lnTo>
                  <a:lnTo>
                    <a:pt x="3589269" y="2243081"/>
                  </a:lnTo>
                  <a:lnTo>
                    <a:pt x="3599508" y="2197552"/>
                  </a:lnTo>
                  <a:lnTo>
                    <a:pt x="3608602" y="2151601"/>
                  </a:lnTo>
                  <a:lnTo>
                    <a:pt x="3616534" y="2105243"/>
                  </a:lnTo>
                  <a:lnTo>
                    <a:pt x="3623288" y="2058493"/>
                  </a:lnTo>
                  <a:lnTo>
                    <a:pt x="3628850" y="2011368"/>
                  </a:lnTo>
                  <a:lnTo>
                    <a:pt x="3633203" y="1963883"/>
                  </a:lnTo>
                  <a:lnTo>
                    <a:pt x="3636332" y="1916054"/>
                  </a:lnTo>
                  <a:lnTo>
                    <a:pt x="3638221" y="1867897"/>
                  </a:lnTo>
                  <a:lnTo>
                    <a:pt x="3638854" y="1819427"/>
                  </a:lnTo>
                  <a:lnTo>
                    <a:pt x="3638221" y="1770957"/>
                  </a:lnTo>
                  <a:lnTo>
                    <a:pt x="3636332" y="1722799"/>
                  </a:lnTo>
                  <a:lnTo>
                    <a:pt x="3633203" y="1674971"/>
                  </a:lnTo>
                  <a:lnTo>
                    <a:pt x="3628850" y="1627486"/>
                  </a:lnTo>
                  <a:lnTo>
                    <a:pt x="3623288" y="1580361"/>
                  </a:lnTo>
                  <a:lnTo>
                    <a:pt x="3616534" y="1533611"/>
                  </a:lnTo>
                  <a:lnTo>
                    <a:pt x="3608602" y="1487253"/>
                  </a:lnTo>
                  <a:lnTo>
                    <a:pt x="3599508" y="1441302"/>
                  </a:lnTo>
                  <a:lnTo>
                    <a:pt x="3589269" y="1395773"/>
                  </a:lnTo>
                  <a:lnTo>
                    <a:pt x="3577900" y="1350683"/>
                  </a:lnTo>
                  <a:lnTo>
                    <a:pt x="3565417" y="1306047"/>
                  </a:lnTo>
                  <a:lnTo>
                    <a:pt x="3551835" y="1261881"/>
                  </a:lnTo>
                  <a:lnTo>
                    <a:pt x="3537170" y="1218200"/>
                  </a:lnTo>
                  <a:lnTo>
                    <a:pt x="3521438" y="1175021"/>
                  </a:lnTo>
                  <a:lnTo>
                    <a:pt x="3504655" y="1132358"/>
                  </a:lnTo>
                  <a:lnTo>
                    <a:pt x="3486836" y="1090229"/>
                  </a:lnTo>
                  <a:lnTo>
                    <a:pt x="3467997" y="1048647"/>
                  </a:lnTo>
                  <a:lnTo>
                    <a:pt x="3448154" y="1007630"/>
                  </a:lnTo>
                  <a:lnTo>
                    <a:pt x="3427322" y="967193"/>
                  </a:lnTo>
                  <a:lnTo>
                    <a:pt x="3405517" y="927352"/>
                  </a:lnTo>
                  <a:lnTo>
                    <a:pt x="3382755" y="888122"/>
                  </a:lnTo>
                  <a:lnTo>
                    <a:pt x="3359052" y="849518"/>
                  </a:lnTo>
                  <a:lnTo>
                    <a:pt x="3334423" y="811558"/>
                  </a:lnTo>
                  <a:lnTo>
                    <a:pt x="3308884" y="774256"/>
                  </a:lnTo>
                  <a:lnTo>
                    <a:pt x="3282451" y="737628"/>
                  </a:lnTo>
                  <a:lnTo>
                    <a:pt x="3255140" y="701690"/>
                  </a:lnTo>
                  <a:lnTo>
                    <a:pt x="3226965" y="666458"/>
                  </a:lnTo>
                  <a:lnTo>
                    <a:pt x="3197944" y="631947"/>
                  </a:lnTo>
                  <a:lnTo>
                    <a:pt x="3168091" y="598173"/>
                  </a:lnTo>
                  <a:lnTo>
                    <a:pt x="3137423" y="565152"/>
                  </a:lnTo>
                  <a:lnTo>
                    <a:pt x="3105954" y="532899"/>
                  </a:lnTo>
                  <a:lnTo>
                    <a:pt x="3073702" y="501431"/>
                  </a:lnTo>
                  <a:lnTo>
                    <a:pt x="3040681" y="470763"/>
                  </a:lnTo>
                  <a:lnTo>
                    <a:pt x="3006907" y="440910"/>
                  </a:lnTo>
                  <a:lnTo>
                    <a:pt x="2972396" y="411888"/>
                  </a:lnTo>
                  <a:lnTo>
                    <a:pt x="2937164" y="383714"/>
                  </a:lnTo>
                  <a:lnTo>
                    <a:pt x="2901226" y="356402"/>
                  </a:lnTo>
                  <a:lnTo>
                    <a:pt x="2864598" y="329969"/>
                  </a:lnTo>
                  <a:lnTo>
                    <a:pt x="2827296" y="304431"/>
                  </a:lnTo>
                  <a:lnTo>
                    <a:pt x="2789335" y="279802"/>
                  </a:lnTo>
                  <a:lnTo>
                    <a:pt x="2750732" y="256098"/>
                  </a:lnTo>
                  <a:lnTo>
                    <a:pt x="2711502" y="233337"/>
                  </a:lnTo>
                  <a:lnTo>
                    <a:pt x="2671660" y="211532"/>
                  </a:lnTo>
                  <a:lnTo>
                    <a:pt x="2631223" y="190700"/>
                  </a:lnTo>
                  <a:lnTo>
                    <a:pt x="2590206" y="170857"/>
                  </a:lnTo>
                  <a:lnTo>
                    <a:pt x="2548625" y="152018"/>
                  </a:lnTo>
                  <a:lnTo>
                    <a:pt x="2506496" y="134199"/>
                  </a:lnTo>
                  <a:lnTo>
                    <a:pt x="2463833" y="117415"/>
                  </a:lnTo>
                  <a:lnTo>
                    <a:pt x="2420654" y="101684"/>
                  </a:lnTo>
                  <a:lnTo>
                    <a:pt x="2376973" y="87019"/>
                  </a:lnTo>
                  <a:lnTo>
                    <a:pt x="2332807" y="73437"/>
                  </a:lnTo>
                  <a:lnTo>
                    <a:pt x="2288171" y="60953"/>
                  </a:lnTo>
                  <a:lnTo>
                    <a:pt x="2243081" y="49584"/>
                  </a:lnTo>
                  <a:lnTo>
                    <a:pt x="2197552" y="39345"/>
                  </a:lnTo>
                  <a:lnTo>
                    <a:pt x="2151601" y="30252"/>
                  </a:lnTo>
                  <a:lnTo>
                    <a:pt x="2105243" y="22320"/>
                  </a:lnTo>
                  <a:lnTo>
                    <a:pt x="2058493" y="15565"/>
                  </a:lnTo>
                  <a:lnTo>
                    <a:pt x="2011368" y="10004"/>
                  </a:lnTo>
                  <a:lnTo>
                    <a:pt x="1963883" y="5650"/>
                  </a:lnTo>
                  <a:lnTo>
                    <a:pt x="1916054" y="2521"/>
                  </a:lnTo>
                  <a:lnTo>
                    <a:pt x="1867897" y="633"/>
                  </a:lnTo>
                  <a:lnTo>
                    <a:pt x="1819427" y="0"/>
                  </a:lnTo>
                  <a:lnTo>
                    <a:pt x="1770957" y="633"/>
                  </a:lnTo>
                  <a:lnTo>
                    <a:pt x="1722799" y="2521"/>
                  </a:lnTo>
                  <a:lnTo>
                    <a:pt x="1674971" y="5650"/>
                  </a:lnTo>
                  <a:lnTo>
                    <a:pt x="1627486" y="10004"/>
                  </a:lnTo>
                  <a:lnTo>
                    <a:pt x="1580361" y="15565"/>
                  </a:lnTo>
                  <a:lnTo>
                    <a:pt x="1533611" y="22320"/>
                  </a:lnTo>
                  <a:lnTo>
                    <a:pt x="1487253" y="30252"/>
                  </a:lnTo>
                  <a:lnTo>
                    <a:pt x="1441302" y="39345"/>
                  </a:lnTo>
                  <a:lnTo>
                    <a:pt x="1395773" y="49584"/>
                  </a:lnTo>
                  <a:lnTo>
                    <a:pt x="1350683" y="60953"/>
                  </a:lnTo>
                  <a:lnTo>
                    <a:pt x="1306047" y="73437"/>
                  </a:lnTo>
                  <a:lnTo>
                    <a:pt x="1261881" y="87019"/>
                  </a:lnTo>
                  <a:lnTo>
                    <a:pt x="1218200" y="101684"/>
                  </a:lnTo>
                  <a:lnTo>
                    <a:pt x="1175021" y="117415"/>
                  </a:lnTo>
                  <a:lnTo>
                    <a:pt x="1132358" y="134199"/>
                  </a:lnTo>
                  <a:lnTo>
                    <a:pt x="1090229" y="152018"/>
                  </a:lnTo>
                  <a:lnTo>
                    <a:pt x="1048647" y="170857"/>
                  </a:lnTo>
                  <a:lnTo>
                    <a:pt x="1007630" y="190700"/>
                  </a:lnTo>
                  <a:lnTo>
                    <a:pt x="967193" y="211532"/>
                  </a:lnTo>
                  <a:lnTo>
                    <a:pt x="927352" y="233337"/>
                  </a:lnTo>
                  <a:lnTo>
                    <a:pt x="888122" y="256098"/>
                  </a:lnTo>
                  <a:lnTo>
                    <a:pt x="849518" y="279802"/>
                  </a:lnTo>
                  <a:lnTo>
                    <a:pt x="811558" y="304431"/>
                  </a:lnTo>
                  <a:lnTo>
                    <a:pt x="774256" y="329969"/>
                  </a:lnTo>
                  <a:lnTo>
                    <a:pt x="737628" y="356402"/>
                  </a:lnTo>
                  <a:lnTo>
                    <a:pt x="701690" y="383714"/>
                  </a:lnTo>
                  <a:lnTo>
                    <a:pt x="666458" y="411888"/>
                  </a:lnTo>
                  <a:lnTo>
                    <a:pt x="631947" y="440910"/>
                  </a:lnTo>
                  <a:lnTo>
                    <a:pt x="598173" y="470763"/>
                  </a:lnTo>
                  <a:lnTo>
                    <a:pt x="565152" y="501431"/>
                  </a:lnTo>
                  <a:lnTo>
                    <a:pt x="532899" y="532899"/>
                  </a:lnTo>
                  <a:lnTo>
                    <a:pt x="501431" y="565152"/>
                  </a:lnTo>
                  <a:lnTo>
                    <a:pt x="470763" y="598173"/>
                  </a:lnTo>
                  <a:lnTo>
                    <a:pt x="440910" y="631947"/>
                  </a:lnTo>
                  <a:lnTo>
                    <a:pt x="411888" y="666458"/>
                  </a:lnTo>
                  <a:lnTo>
                    <a:pt x="383714" y="701690"/>
                  </a:lnTo>
                  <a:lnTo>
                    <a:pt x="356402" y="737628"/>
                  </a:lnTo>
                  <a:lnTo>
                    <a:pt x="329969" y="774256"/>
                  </a:lnTo>
                  <a:lnTo>
                    <a:pt x="304431" y="811558"/>
                  </a:lnTo>
                  <a:lnTo>
                    <a:pt x="279802" y="849518"/>
                  </a:lnTo>
                  <a:lnTo>
                    <a:pt x="256098" y="888122"/>
                  </a:lnTo>
                  <a:lnTo>
                    <a:pt x="233337" y="927352"/>
                  </a:lnTo>
                  <a:lnTo>
                    <a:pt x="211532" y="967193"/>
                  </a:lnTo>
                  <a:lnTo>
                    <a:pt x="190700" y="1007630"/>
                  </a:lnTo>
                  <a:lnTo>
                    <a:pt x="170857" y="1048647"/>
                  </a:lnTo>
                  <a:lnTo>
                    <a:pt x="152018" y="1090229"/>
                  </a:lnTo>
                  <a:lnTo>
                    <a:pt x="134199" y="1132358"/>
                  </a:lnTo>
                  <a:lnTo>
                    <a:pt x="117415" y="1175021"/>
                  </a:lnTo>
                  <a:lnTo>
                    <a:pt x="101684" y="1218200"/>
                  </a:lnTo>
                  <a:lnTo>
                    <a:pt x="87019" y="1261881"/>
                  </a:lnTo>
                  <a:lnTo>
                    <a:pt x="73437" y="1306047"/>
                  </a:lnTo>
                  <a:lnTo>
                    <a:pt x="60953" y="1350683"/>
                  </a:lnTo>
                  <a:lnTo>
                    <a:pt x="49584" y="1395773"/>
                  </a:lnTo>
                  <a:lnTo>
                    <a:pt x="39345" y="1441302"/>
                  </a:lnTo>
                  <a:lnTo>
                    <a:pt x="30252" y="1487253"/>
                  </a:lnTo>
                  <a:lnTo>
                    <a:pt x="22320" y="1533611"/>
                  </a:lnTo>
                  <a:lnTo>
                    <a:pt x="15565" y="1580361"/>
                  </a:lnTo>
                  <a:lnTo>
                    <a:pt x="10004" y="1627486"/>
                  </a:lnTo>
                  <a:lnTo>
                    <a:pt x="5650" y="1674971"/>
                  </a:lnTo>
                  <a:lnTo>
                    <a:pt x="2521" y="1722799"/>
                  </a:lnTo>
                  <a:lnTo>
                    <a:pt x="633" y="1770957"/>
                  </a:lnTo>
                  <a:lnTo>
                    <a:pt x="0" y="1819427"/>
                  </a:lnTo>
                  <a:lnTo>
                    <a:pt x="633" y="1867897"/>
                  </a:lnTo>
                  <a:lnTo>
                    <a:pt x="2521" y="1916054"/>
                  </a:lnTo>
                  <a:lnTo>
                    <a:pt x="5650" y="1963883"/>
                  </a:lnTo>
                  <a:lnTo>
                    <a:pt x="10004" y="2011368"/>
                  </a:lnTo>
                  <a:lnTo>
                    <a:pt x="15565" y="2058493"/>
                  </a:lnTo>
                  <a:lnTo>
                    <a:pt x="22320" y="2105243"/>
                  </a:lnTo>
                  <a:lnTo>
                    <a:pt x="30252" y="2151601"/>
                  </a:lnTo>
                  <a:lnTo>
                    <a:pt x="39345" y="2197552"/>
                  </a:lnTo>
                  <a:lnTo>
                    <a:pt x="49584" y="2243081"/>
                  </a:lnTo>
                  <a:lnTo>
                    <a:pt x="60953" y="2288171"/>
                  </a:lnTo>
                  <a:lnTo>
                    <a:pt x="73437" y="2332807"/>
                  </a:lnTo>
                  <a:lnTo>
                    <a:pt x="87019" y="2376973"/>
                  </a:lnTo>
                  <a:lnTo>
                    <a:pt x="101684" y="2420654"/>
                  </a:lnTo>
                  <a:lnTo>
                    <a:pt x="117415" y="2463833"/>
                  </a:lnTo>
                  <a:lnTo>
                    <a:pt x="134199" y="2506496"/>
                  </a:lnTo>
                  <a:lnTo>
                    <a:pt x="152018" y="2548625"/>
                  </a:lnTo>
                  <a:lnTo>
                    <a:pt x="170857" y="2590206"/>
                  </a:lnTo>
                  <a:lnTo>
                    <a:pt x="190700" y="2631223"/>
                  </a:lnTo>
                  <a:lnTo>
                    <a:pt x="211532" y="2671660"/>
                  </a:lnTo>
                  <a:lnTo>
                    <a:pt x="233337" y="2711502"/>
                  </a:lnTo>
                  <a:lnTo>
                    <a:pt x="256098" y="2750732"/>
                  </a:lnTo>
                  <a:lnTo>
                    <a:pt x="279802" y="2789335"/>
                  </a:lnTo>
                  <a:lnTo>
                    <a:pt x="304431" y="2827296"/>
                  </a:lnTo>
                  <a:lnTo>
                    <a:pt x="329969" y="2864598"/>
                  </a:lnTo>
                  <a:lnTo>
                    <a:pt x="356402" y="2901226"/>
                  </a:lnTo>
                  <a:lnTo>
                    <a:pt x="383714" y="2937164"/>
                  </a:lnTo>
                  <a:lnTo>
                    <a:pt x="411888" y="2972396"/>
                  </a:lnTo>
                  <a:lnTo>
                    <a:pt x="440910" y="3006907"/>
                  </a:lnTo>
                  <a:lnTo>
                    <a:pt x="470763" y="3040681"/>
                  </a:lnTo>
                  <a:lnTo>
                    <a:pt x="501431" y="3073702"/>
                  </a:lnTo>
                  <a:lnTo>
                    <a:pt x="532899" y="3105954"/>
                  </a:lnTo>
                  <a:lnTo>
                    <a:pt x="565152" y="3137423"/>
                  </a:lnTo>
                  <a:lnTo>
                    <a:pt x="598173" y="3168091"/>
                  </a:lnTo>
                  <a:lnTo>
                    <a:pt x="631947" y="3197944"/>
                  </a:lnTo>
                  <a:lnTo>
                    <a:pt x="666458" y="3226965"/>
                  </a:lnTo>
                  <a:lnTo>
                    <a:pt x="701690" y="3255140"/>
                  </a:lnTo>
                  <a:lnTo>
                    <a:pt x="737628" y="3282451"/>
                  </a:lnTo>
                  <a:lnTo>
                    <a:pt x="774256" y="3308884"/>
                  </a:lnTo>
                  <a:lnTo>
                    <a:pt x="811558" y="3334423"/>
                  </a:lnTo>
                  <a:lnTo>
                    <a:pt x="849518" y="3359052"/>
                  </a:lnTo>
                  <a:lnTo>
                    <a:pt x="888122" y="3382755"/>
                  </a:lnTo>
                  <a:lnTo>
                    <a:pt x="927352" y="3405517"/>
                  </a:lnTo>
                  <a:lnTo>
                    <a:pt x="967193" y="3427322"/>
                  </a:lnTo>
                  <a:lnTo>
                    <a:pt x="1007630" y="3448154"/>
                  </a:lnTo>
                  <a:lnTo>
                    <a:pt x="1048647" y="3467997"/>
                  </a:lnTo>
                  <a:lnTo>
                    <a:pt x="1090229" y="3486836"/>
                  </a:lnTo>
                  <a:lnTo>
                    <a:pt x="1132358" y="3504655"/>
                  </a:lnTo>
                  <a:lnTo>
                    <a:pt x="1175021" y="3521438"/>
                  </a:lnTo>
                  <a:lnTo>
                    <a:pt x="1218200" y="3537170"/>
                  </a:lnTo>
                  <a:lnTo>
                    <a:pt x="1261881" y="3551835"/>
                  </a:lnTo>
                  <a:lnTo>
                    <a:pt x="1306047" y="3565417"/>
                  </a:lnTo>
                  <a:lnTo>
                    <a:pt x="1350683" y="3577900"/>
                  </a:lnTo>
                  <a:lnTo>
                    <a:pt x="1395773" y="3589269"/>
                  </a:lnTo>
                  <a:lnTo>
                    <a:pt x="1441302" y="3599508"/>
                  </a:lnTo>
                  <a:lnTo>
                    <a:pt x="1487253" y="3608602"/>
                  </a:lnTo>
                  <a:lnTo>
                    <a:pt x="1533611" y="3616534"/>
                  </a:lnTo>
                  <a:lnTo>
                    <a:pt x="1580361" y="3623288"/>
                  </a:lnTo>
                  <a:lnTo>
                    <a:pt x="1627486" y="3628850"/>
                  </a:lnTo>
                  <a:lnTo>
                    <a:pt x="1674971" y="3633203"/>
                  </a:lnTo>
                  <a:lnTo>
                    <a:pt x="1722799" y="3636332"/>
                  </a:lnTo>
                  <a:lnTo>
                    <a:pt x="1770957" y="3638221"/>
                  </a:lnTo>
                  <a:lnTo>
                    <a:pt x="1819427" y="363885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3063" y="403186"/>
              <a:ext cx="1345857" cy="134585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23071" y="403184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672922" y="1345857"/>
                  </a:moveTo>
                  <a:lnTo>
                    <a:pt x="720980" y="1344167"/>
                  </a:lnTo>
                  <a:lnTo>
                    <a:pt x="768126" y="1339174"/>
                  </a:lnTo>
                  <a:lnTo>
                    <a:pt x="814246" y="1330992"/>
                  </a:lnTo>
                  <a:lnTo>
                    <a:pt x="859227" y="1319734"/>
                  </a:lnTo>
                  <a:lnTo>
                    <a:pt x="902953" y="1305514"/>
                  </a:lnTo>
                  <a:lnTo>
                    <a:pt x="945312" y="1288447"/>
                  </a:lnTo>
                  <a:lnTo>
                    <a:pt x="986190" y="1268645"/>
                  </a:lnTo>
                  <a:lnTo>
                    <a:pt x="1025472" y="1246224"/>
                  </a:lnTo>
                  <a:lnTo>
                    <a:pt x="1063045" y="1221297"/>
                  </a:lnTo>
                  <a:lnTo>
                    <a:pt x="1098795" y="1193977"/>
                  </a:lnTo>
                  <a:lnTo>
                    <a:pt x="1132608" y="1164378"/>
                  </a:lnTo>
                  <a:lnTo>
                    <a:pt x="1164370" y="1132616"/>
                  </a:lnTo>
                  <a:lnTo>
                    <a:pt x="1193968" y="1098802"/>
                  </a:lnTo>
                  <a:lnTo>
                    <a:pt x="1221287" y="1063052"/>
                  </a:lnTo>
                  <a:lnTo>
                    <a:pt x="1246214" y="1025479"/>
                  </a:lnTo>
                  <a:lnTo>
                    <a:pt x="1268635" y="986197"/>
                  </a:lnTo>
                  <a:lnTo>
                    <a:pt x="1288436" y="945319"/>
                  </a:lnTo>
                  <a:lnTo>
                    <a:pt x="1305503" y="902961"/>
                  </a:lnTo>
                  <a:lnTo>
                    <a:pt x="1319722" y="859235"/>
                  </a:lnTo>
                  <a:lnTo>
                    <a:pt x="1330980" y="814255"/>
                  </a:lnTo>
                  <a:lnTo>
                    <a:pt x="1339162" y="768136"/>
                  </a:lnTo>
                  <a:lnTo>
                    <a:pt x="1344154" y="720991"/>
                  </a:lnTo>
                  <a:lnTo>
                    <a:pt x="1345844" y="672934"/>
                  </a:lnTo>
                  <a:lnTo>
                    <a:pt x="1344154" y="624876"/>
                  </a:lnTo>
                  <a:lnTo>
                    <a:pt x="1339162" y="577730"/>
                  </a:lnTo>
                  <a:lnTo>
                    <a:pt x="1330980" y="531609"/>
                  </a:lnTo>
                  <a:lnTo>
                    <a:pt x="1319722" y="486628"/>
                  </a:lnTo>
                  <a:lnTo>
                    <a:pt x="1305503" y="442901"/>
                  </a:lnTo>
                  <a:lnTo>
                    <a:pt x="1288436" y="400542"/>
                  </a:lnTo>
                  <a:lnTo>
                    <a:pt x="1268635" y="359664"/>
                  </a:lnTo>
                  <a:lnTo>
                    <a:pt x="1246214" y="320381"/>
                  </a:lnTo>
                  <a:lnTo>
                    <a:pt x="1221287" y="282807"/>
                  </a:lnTo>
                  <a:lnTo>
                    <a:pt x="1193968" y="247056"/>
                  </a:lnTo>
                  <a:lnTo>
                    <a:pt x="1164370" y="213242"/>
                  </a:lnTo>
                  <a:lnTo>
                    <a:pt x="1132608" y="181479"/>
                  </a:lnTo>
                  <a:lnTo>
                    <a:pt x="1098795" y="151880"/>
                  </a:lnTo>
                  <a:lnTo>
                    <a:pt x="1063045" y="124560"/>
                  </a:lnTo>
                  <a:lnTo>
                    <a:pt x="1025472" y="99633"/>
                  </a:lnTo>
                  <a:lnTo>
                    <a:pt x="986190" y="77211"/>
                  </a:lnTo>
                  <a:lnTo>
                    <a:pt x="945312" y="57410"/>
                  </a:lnTo>
                  <a:lnTo>
                    <a:pt x="902953" y="40342"/>
                  </a:lnTo>
                  <a:lnTo>
                    <a:pt x="859227" y="26122"/>
                  </a:lnTo>
                  <a:lnTo>
                    <a:pt x="814246" y="14864"/>
                  </a:lnTo>
                  <a:lnTo>
                    <a:pt x="768126" y="6682"/>
                  </a:lnTo>
                  <a:lnTo>
                    <a:pt x="720980" y="1689"/>
                  </a:lnTo>
                  <a:lnTo>
                    <a:pt x="672922" y="0"/>
                  </a:lnTo>
                  <a:lnTo>
                    <a:pt x="624863" y="1689"/>
                  </a:lnTo>
                  <a:lnTo>
                    <a:pt x="577717" y="6682"/>
                  </a:lnTo>
                  <a:lnTo>
                    <a:pt x="531597" y="14864"/>
                  </a:lnTo>
                  <a:lnTo>
                    <a:pt x="486617" y="26122"/>
                  </a:lnTo>
                  <a:lnTo>
                    <a:pt x="442890" y="40342"/>
                  </a:lnTo>
                  <a:lnTo>
                    <a:pt x="400531" y="57410"/>
                  </a:lnTo>
                  <a:lnTo>
                    <a:pt x="359654" y="77211"/>
                  </a:lnTo>
                  <a:lnTo>
                    <a:pt x="320372" y="99633"/>
                  </a:lnTo>
                  <a:lnTo>
                    <a:pt x="282799" y="124560"/>
                  </a:lnTo>
                  <a:lnTo>
                    <a:pt x="247049" y="151880"/>
                  </a:lnTo>
                  <a:lnTo>
                    <a:pt x="213235" y="181479"/>
                  </a:lnTo>
                  <a:lnTo>
                    <a:pt x="181473" y="213242"/>
                  </a:lnTo>
                  <a:lnTo>
                    <a:pt x="151875" y="247056"/>
                  </a:lnTo>
                  <a:lnTo>
                    <a:pt x="124556" y="282807"/>
                  </a:lnTo>
                  <a:lnTo>
                    <a:pt x="99629" y="320381"/>
                  </a:lnTo>
                  <a:lnTo>
                    <a:pt x="77208" y="359664"/>
                  </a:lnTo>
                  <a:lnTo>
                    <a:pt x="57407" y="400542"/>
                  </a:lnTo>
                  <a:lnTo>
                    <a:pt x="40341" y="442901"/>
                  </a:lnTo>
                  <a:lnTo>
                    <a:pt x="26121" y="486628"/>
                  </a:lnTo>
                  <a:lnTo>
                    <a:pt x="14864" y="531609"/>
                  </a:lnTo>
                  <a:lnTo>
                    <a:pt x="6682" y="577730"/>
                  </a:lnTo>
                  <a:lnTo>
                    <a:pt x="1689" y="624876"/>
                  </a:lnTo>
                  <a:lnTo>
                    <a:pt x="0" y="672934"/>
                  </a:lnTo>
                  <a:lnTo>
                    <a:pt x="1689" y="720991"/>
                  </a:lnTo>
                  <a:lnTo>
                    <a:pt x="6682" y="768136"/>
                  </a:lnTo>
                  <a:lnTo>
                    <a:pt x="14864" y="814255"/>
                  </a:lnTo>
                  <a:lnTo>
                    <a:pt x="26121" y="859235"/>
                  </a:lnTo>
                  <a:lnTo>
                    <a:pt x="40341" y="902961"/>
                  </a:lnTo>
                  <a:lnTo>
                    <a:pt x="57407" y="945319"/>
                  </a:lnTo>
                  <a:lnTo>
                    <a:pt x="77208" y="986197"/>
                  </a:lnTo>
                  <a:lnTo>
                    <a:pt x="99629" y="1025479"/>
                  </a:lnTo>
                  <a:lnTo>
                    <a:pt x="124556" y="1063052"/>
                  </a:lnTo>
                  <a:lnTo>
                    <a:pt x="151875" y="1098802"/>
                  </a:lnTo>
                  <a:lnTo>
                    <a:pt x="181473" y="1132616"/>
                  </a:lnTo>
                  <a:lnTo>
                    <a:pt x="213235" y="1164378"/>
                  </a:lnTo>
                  <a:lnTo>
                    <a:pt x="247049" y="1193977"/>
                  </a:lnTo>
                  <a:lnTo>
                    <a:pt x="282799" y="1221297"/>
                  </a:lnTo>
                  <a:lnTo>
                    <a:pt x="320372" y="1246224"/>
                  </a:lnTo>
                  <a:lnTo>
                    <a:pt x="359654" y="1268645"/>
                  </a:lnTo>
                  <a:lnTo>
                    <a:pt x="400531" y="1288447"/>
                  </a:lnTo>
                  <a:lnTo>
                    <a:pt x="442890" y="1305514"/>
                  </a:lnTo>
                  <a:lnTo>
                    <a:pt x="486617" y="1319734"/>
                  </a:lnTo>
                  <a:lnTo>
                    <a:pt x="531597" y="1330992"/>
                  </a:lnTo>
                  <a:lnTo>
                    <a:pt x="577717" y="1339174"/>
                  </a:lnTo>
                  <a:lnTo>
                    <a:pt x="624863" y="1344167"/>
                  </a:lnTo>
                  <a:lnTo>
                    <a:pt x="672922" y="134585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81571" y="556145"/>
            <a:ext cx="45720" cy="308610"/>
          </a:xfrm>
          <a:custGeom>
            <a:avLst/>
            <a:gdLst/>
            <a:ahLst/>
            <a:cxnLst/>
            <a:rect l="l" t="t" r="r" b="b"/>
            <a:pathLst>
              <a:path w="45720" h="308609">
                <a:moveTo>
                  <a:pt x="45720" y="0"/>
                </a:moveTo>
                <a:lnTo>
                  <a:pt x="0" y="0"/>
                </a:lnTo>
                <a:lnTo>
                  <a:pt x="0" y="308609"/>
                </a:lnTo>
                <a:lnTo>
                  <a:pt x="45720" y="308609"/>
                </a:lnTo>
                <a:lnTo>
                  <a:pt x="45720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36257" y="2239797"/>
            <a:ext cx="140335" cy="3615054"/>
            <a:chOff x="536257" y="2239797"/>
            <a:chExt cx="140335" cy="3615054"/>
          </a:xfrm>
        </p:grpSpPr>
        <p:sp>
          <p:nvSpPr>
            <p:cNvPr id="12" name="object 12"/>
            <p:cNvSpPr/>
            <p:nvPr/>
          </p:nvSpPr>
          <p:spPr>
            <a:xfrm>
              <a:off x="606361" y="2399253"/>
              <a:ext cx="0" cy="3334385"/>
            </a:xfrm>
            <a:custGeom>
              <a:avLst/>
              <a:gdLst/>
              <a:ahLst/>
              <a:cxnLst/>
              <a:rect l="l" t="t" r="r" b="b"/>
              <a:pathLst>
                <a:path h="3334385">
                  <a:moveTo>
                    <a:pt x="0" y="0"/>
                  </a:moveTo>
                  <a:lnTo>
                    <a:pt x="0" y="3334346"/>
                  </a:lnTo>
                </a:path>
              </a:pathLst>
            </a:custGeom>
            <a:ln w="25400">
              <a:solidFill>
                <a:srgbClr val="01205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3661" y="2309913"/>
              <a:ext cx="25400" cy="3474720"/>
            </a:xfrm>
            <a:custGeom>
              <a:avLst/>
              <a:gdLst/>
              <a:ahLst/>
              <a:cxnLst/>
              <a:rect l="l" t="t" r="r" b="b"/>
              <a:pathLst>
                <a:path w="25400" h="3474720">
                  <a:moveTo>
                    <a:pt x="25400" y="3462020"/>
                  </a:moveTo>
                  <a:lnTo>
                    <a:pt x="21678" y="3453041"/>
                  </a:lnTo>
                  <a:lnTo>
                    <a:pt x="12700" y="3449320"/>
                  </a:lnTo>
                  <a:lnTo>
                    <a:pt x="3708" y="3453041"/>
                  </a:lnTo>
                  <a:lnTo>
                    <a:pt x="0" y="3462020"/>
                  </a:lnTo>
                  <a:lnTo>
                    <a:pt x="3708" y="3470999"/>
                  </a:lnTo>
                  <a:lnTo>
                    <a:pt x="12700" y="3474720"/>
                  </a:lnTo>
                  <a:lnTo>
                    <a:pt x="21678" y="3470999"/>
                  </a:lnTo>
                  <a:lnTo>
                    <a:pt x="25400" y="3462020"/>
                  </a:lnTo>
                  <a:close/>
                </a:path>
                <a:path w="25400" h="347472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</a:pathLst>
            </a:custGeom>
            <a:solidFill>
              <a:srgbClr val="01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2607" y="2246147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4" h="127635">
                  <a:moveTo>
                    <a:pt x="63754" y="0"/>
                  </a:moveTo>
                  <a:lnTo>
                    <a:pt x="38940" y="5010"/>
                  </a:lnTo>
                  <a:lnTo>
                    <a:pt x="18675" y="18675"/>
                  </a:lnTo>
                  <a:lnTo>
                    <a:pt x="5010" y="38940"/>
                  </a:lnTo>
                  <a:lnTo>
                    <a:pt x="0" y="63754"/>
                  </a:lnTo>
                  <a:lnTo>
                    <a:pt x="5010" y="88567"/>
                  </a:lnTo>
                  <a:lnTo>
                    <a:pt x="18675" y="108832"/>
                  </a:lnTo>
                  <a:lnTo>
                    <a:pt x="38940" y="122497"/>
                  </a:lnTo>
                  <a:lnTo>
                    <a:pt x="63754" y="127508"/>
                  </a:lnTo>
                  <a:lnTo>
                    <a:pt x="88567" y="122497"/>
                  </a:lnTo>
                  <a:lnTo>
                    <a:pt x="108832" y="108832"/>
                  </a:lnTo>
                  <a:lnTo>
                    <a:pt x="122497" y="88567"/>
                  </a:lnTo>
                  <a:lnTo>
                    <a:pt x="127508" y="63754"/>
                  </a:lnTo>
                  <a:lnTo>
                    <a:pt x="122497" y="38940"/>
                  </a:lnTo>
                  <a:lnTo>
                    <a:pt x="108832" y="18675"/>
                  </a:lnTo>
                  <a:lnTo>
                    <a:pt x="88567" y="5010"/>
                  </a:lnTo>
                  <a:lnTo>
                    <a:pt x="63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2607" y="2246147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4" h="127635">
                  <a:moveTo>
                    <a:pt x="63754" y="127508"/>
                  </a:moveTo>
                  <a:lnTo>
                    <a:pt x="88567" y="122497"/>
                  </a:lnTo>
                  <a:lnTo>
                    <a:pt x="108832" y="108832"/>
                  </a:lnTo>
                  <a:lnTo>
                    <a:pt x="122497" y="88567"/>
                  </a:lnTo>
                  <a:lnTo>
                    <a:pt x="127508" y="63754"/>
                  </a:lnTo>
                  <a:lnTo>
                    <a:pt x="122497" y="38940"/>
                  </a:lnTo>
                  <a:lnTo>
                    <a:pt x="108832" y="18675"/>
                  </a:lnTo>
                  <a:lnTo>
                    <a:pt x="88567" y="5010"/>
                  </a:lnTo>
                  <a:lnTo>
                    <a:pt x="63754" y="0"/>
                  </a:lnTo>
                  <a:lnTo>
                    <a:pt x="38940" y="5010"/>
                  </a:lnTo>
                  <a:lnTo>
                    <a:pt x="18675" y="18675"/>
                  </a:lnTo>
                  <a:lnTo>
                    <a:pt x="5010" y="38940"/>
                  </a:lnTo>
                  <a:lnTo>
                    <a:pt x="0" y="63754"/>
                  </a:lnTo>
                  <a:lnTo>
                    <a:pt x="5010" y="88567"/>
                  </a:lnTo>
                  <a:lnTo>
                    <a:pt x="18675" y="108832"/>
                  </a:lnTo>
                  <a:lnTo>
                    <a:pt x="38940" y="122497"/>
                  </a:lnTo>
                  <a:lnTo>
                    <a:pt x="63754" y="127508"/>
                  </a:lnTo>
                  <a:close/>
                </a:path>
              </a:pathLst>
            </a:custGeom>
            <a:ln w="12700">
              <a:solidFill>
                <a:srgbClr val="ED1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257" y="3458997"/>
              <a:ext cx="140208" cy="1402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257" y="4500397"/>
              <a:ext cx="140208" cy="14020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2607" y="5720868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4" h="127635">
                  <a:moveTo>
                    <a:pt x="63754" y="0"/>
                  </a:moveTo>
                  <a:lnTo>
                    <a:pt x="38940" y="5010"/>
                  </a:lnTo>
                  <a:lnTo>
                    <a:pt x="18675" y="18675"/>
                  </a:lnTo>
                  <a:lnTo>
                    <a:pt x="5010" y="38940"/>
                  </a:lnTo>
                  <a:lnTo>
                    <a:pt x="0" y="63753"/>
                  </a:lnTo>
                  <a:lnTo>
                    <a:pt x="5010" y="88567"/>
                  </a:lnTo>
                  <a:lnTo>
                    <a:pt x="18675" y="108832"/>
                  </a:lnTo>
                  <a:lnTo>
                    <a:pt x="38940" y="122497"/>
                  </a:lnTo>
                  <a:lnTo>
                    <a:pt x="63754" y="127507"/>
                  </a:lnTo>
                  <a:lnTo>
                    <a:pt x="88567" y="122497"/>
                  </a:lnTo>
                  <a:lnTo>
                    <a:pt x="108832" y="108832"/>
                  </a:lnTo>
                  <a:lnTo>
                    <a:pt x="122497" y="88567"/>
                  </a:lnTo>
                  <a:lnTo>
                    <a:pt x="127508" y="63753"/>
                  </a:lnTo>
                  <a:lnTo>
                    <a:pt x="122497" y="38940"/>
                  </a:lnTo>
                  <a:lnTo>
                    <a:pt x="108832" y="18675"/>
                  </a:lnTo>
                  <a:lnTo>
                    <a:pt x="88567" y="5010"/>
                  </a:lnTo>
                  <a:lnTo>
                    <a:pt x="63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2607" y="5720868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4" h="127635">
                  <a:moveTo>
                    <a:pt x="63754" y="127507"/>
                  </a:moveTo>
                  <a:lnTo>
                    <a:pt x="88567" y="122497"/>
                  </a:lnTo>
                  <a:lnTo>
                    <a:pt x="108832" y="108832"/>
                  </a:lnTo>
                  <a:lnTo>
                    <a:pt x="122497" y="88567"/>
                  </a:lnTo>
                  <a:lnTo>
                    <a:pt x="127508" y="63753"/>
                  </a:lnTo>
                  <a:lnTo>
                    <a:pt x="122497" y="38940"/>
                  </a:lnTo>
                  <a:lnTo>
                    <a:pt x="108832" y="18675"/>
                  </a:lnTo>
                  <a:lnTo>
                    <a:pt x="88567" y="5010"/>
                  </a:lnTo>
                  <a:lnTo>
                    <a:pt x="63754" y="0"/>
                  </a:lnTo>
                  <a:lnTo>
                    <a:pt x="38940" y="5010"/>
                  </a:lnTo>
                  <a:lnTo>
                    <a:pt x="18675" y="18675"/>
                  </a:lnTo>
                  <a:lnTo>
                    <a:pt x="5010" y="38940"/>
                  </a:lnTo>
                  <a:lnTo>
                    <a:pt x="0" y="63753"/>
                  </a:lnTo>
                  <a:lnTo>
                    <a:pt x="5010" y="88567"/>
                  </a:lnTo>
                  <a:lnTo>
                    <a:pt x="18675" y="108832"/>
                  </a:lnTo>
                  <a:lnTo>
                    <a:pt x="38940" y="122497"/>
                  </a:lnTo>
                  <a:lnTo>
                    <a:pt x="63754" y="127507"/>
                  </a:lnTo>
                  <a:close/>
                </a:path>
              </a:pathLst>
            </a:custGeom>
            <a:ln w="12700">
              <a:solidFill>
                <a:srgbClr val="ED1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28501" y="-2"/>
            <a:ext cx="5663565" cy="6948170"/>
            <a:chOff x="5028501" y="-2"/>
            <a:chExt cx="5663565" cy="6948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6399" y="-2"/>
              <a:ext cx="4905603" cy="69480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28501" y="1786648"/>
              <a:ext cx="5207635" cy="4165600"/>
            </a:xfrm>
            <a:custGeom>
              <a:avLst/>
              <a:gdLst/>
              <a:ahLst/>
              <a:cxnLst/>
              <a:rect l="l" t="t" r="r" b="b"/>
              <a:pathLst>
                <a:path w="5207634" h="4165600">
                  <a:moveTo>
                    <a:pt x="5207508" y="0"/>
                  </a:moveTo>
                  <a:lnTo>
                    <a:pt x="0" y="0"/>
                  </a:lnTo>
                  <a:lnTo>
                    <a:pt x="0" y="4165091"/>
                  </a:lnTo>
                  <a:lnTo>
                    <a:pt x="5207508" y="4165091"/>
                  </a:lnTo>
                  <a:lnTo>
                    <a:pt x="5207508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4076" y="1893329"/>
              <a:ext cx="4815840" cy="3773804"/>
            </a:xfrm>
            <a:custGeom>
              <a:avLst/>
              <a:gdLst/>
              <a:ahLst/>
              <a:cxnLst/>
              <a:rect l="l" t="t" r="r" b="b"/>
              <a:pathLst>
                <a:path w="4815840" h="3773804">
                  <a:moveTo>
                    <a:pt x="4480902" y="0"/>
                  </a:moveTo>
                  <a:lnTo>
                    <a:pt x="334949" y="0"/>
                  </a:lnTo>
                  <a:lnTo>
                    <a:pt x="141306" y="5233"/>
                  </a:lnTo>
                  <a:lnTo>
                    <a:pt x="41868" y="41868"/>
                  </a:lnTo>
                  <a:lnTo>
                    <a:pt x="5233" y="141306"/>
                  </a:lnTo>
                  <a:lnTo>
                    <a:pt x="0" y="334949"/>
                  </a:lnTo>
                  <a:lnTo>
                    <a:pt x="0" y="3438398"/>
                  </a:lnTo>
                  <a:lnTo>
                    <a:pt x="5233" y="3632040"/>
                  </a:lnTo>
                  <a:lnTo>
                    <a:pt x="41868" y="3731479"/>
                  </a:lnTo>
                  <a:lnTo>
                    <a:pt x="141306" y="3768114"/>
                  </a:lnTo>
                  <a:lnTo>
                    <a:pt x="334949" y="3773347"/>
                  </a:lnTo>
                  <a:lnTo>
                    <a:pt x="4480902" y="3773347"/>
                  </a:lnTo>
                  <a:lnTo>
                    <a:pt x="4674538" y="3768114"/>
                  </a:lnTo>
                  <a:lnTo>
                    <a:pt x="4773972" y="3731479"/>
                  </a:lnTo>
                  <a:lnTo>
                    <a:pt x="4810606" y="3632040"/>
                  </a:lnTo>
                  <a:lnTo>
                    <a:pt x="4815840" y="3438398"/>
                  </a:lnTo>
                  <a:lnTo>
                    <a:pt x="4815840" y="334949"/>
                  </a:lnTo>
                  <a:lnTo>
                    <a:pt x="4810606" y="141306"/>
                  </a:lnTo>
                  <a:lnTo>
                    <a:pt x="4773972" y="41868"/>
                  </a:lnTo>
                  <a:lnTo>
                    <a:pt x="4674538" y="5233"/>
                  </a:lnTo>
                  <a:lnTo>
                    <a:pt x="4480902" y="0"/>
                  </a:lnTo>
                  <a:close/>
                </a:path>
              </a:pathLst>
            </a:custGeom>
            <a:solidFill>
              <a:srgbClr val="FFFF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71232" y="2062176"/>
            <a:ext cx="2880360" cy="2880360"/>
            <a:chOff x="1071232" y="2062176"/>
            <a:chExt cx="2880360" cy="2880360"/>
          </a:xfrm>
        </p:grpSpPr>
        <p:sp>
          <p:nvSpPr>
            <p:cNvPr id="7" name="object 7"/>
            <p:cNvSpPr/>
            <p:nvPr/>
          </p:nvSpPr>
          <p:spPr>
            <a:xfrm>
              <a:off x="1077582" y="2068526"/>
              <a:ext cx="2867660" cy="2867660"/>
            </a:xfrm>
            <a:custGeom>
              <a:avLst/>
              <a:gdLst/>
              <a:ahLst/>
              <a:cxnLst/>
              <a:rect l="l" t="t" r="r" b="b"/>
              <a:pathLst>
                <a:path w="2867660" h="2867660">
                  <a:moveTo>
                    <a:pt x="1433779" y="2867558"/>
                  </a:moveTo>
                  <a:lnTo>
                    <a:pt x="1482068" y="2866760"/>
                  </a:lnTo>
                  <a:lnTo>
                    <a:pt x="1529958" y="2864383"/>
                  </a:lnTo>
                  <a:lnTo>
                    <a:pt x="1577423" y="2860452"/>
                  </a:lnTo>
                  <a:lnTo>
                    <a:pt x="1624438" y="2854992"/>
                  </a:lnTo>
                  <a:lnTo>
                    <a:pt x="1670978" y="2848029"/>
                  </a:lnTo>
                  <a:lnTo>
                    <a:pt x="1717018" y="2839587"/>
                  </a:lnTo>
                  <a:lnTo>
                    <a:pt x="1762532" y="2829691"/>
                  </a:lnTo>
                  <a:lnTo>
                    <a:pt x="1807496" y="2818367"/>
                  </a:lnTo>
                  <a:lnTo>
                    <a:pt x="1851885" y="2805639"/>
                  </a:lnTo>
                  <a:lnTo>
                    <a:pt x="1895674" y="2791533"/>
                  </a:lnTo>
                  <a:lnTo>
                    <a:pt x="1938836" y="2776074"/>
                  </a:lnTo>
                  <a:lnTo>
                    <a:pt x="1981348" y="2759286"/>
                  </a:lnTo>
                  <a:lnTo>
                    <a:pt x="2023185" y="2741196"/>
                  </a:lnTo>
                  <a:lnTo>
                    <a:pt x="2064320" y="2721828"/>
                  </a:lnTo>
                  <a:lnTo>
                    <a:pt x="2104729" y="2701206"/>
                  </a:lnTo>
                  <a:lnTo>
                    <a:pt x="2144388" y="2679357"/>
                  </a:lnTo>
                  <a:lnTo>
                    <a:pt x="2183270" y="2656306"/>
                  </a:lnTo>
                  <a:lnTo>
                    <a:pt x="2221351" y="2632076"/>
                  </a:lnTo>
                  <a:lnTo>
                    <a:pt x="2258606" y="2606694"/>
                  </a:lnTo>
                  <a:lnTo>
                    <a:pt x="2295009" y="2580185"/>
                  </a:lnTo>
                  <a:lnTo>
                    <a:pt x="2330536" y="2552574"/>
                  </a:lnTo>
                  <a:lnTo>
                    <a:pt x="2365161" y="2523885"/>
                  </a:lnTo>
                  <a:lnTo>
                    <a:pt x="2398860" y="2494144"/>
                  </a:lnTo>
                  <a:lnTo>
                    <a:pt x="2431606" y="2463376"/>
                  </a:lnTo>
                  <a:lnTo>
                    <a:pt x="2463376" y="2431606"/>
                  </a:lnTo>
                  <a:lnTo>
                    <a:pt x="2494144" y="2398860"/>
                  </a:lnTo>
                  <a:lnTo>
                    <a:pt x="2523885" y="2365161"/>
                  </a:lnTo>
                  <a:lnTo>
                    <a:pt x="2552574" y="2330536"/>
                  </a:lnTo>
                  <a:lnTo>
                    <a:pt x="2580185" y="2295009"/>
                  </a:lnTo>
                  <a:lnTo>
                    <a:pt x="2606694" y="2258606"/>
                  </a:lnTo>
                  <a:lnTo>
                    <a:pt x="2632076" y="2221351"/>
                  </a:lnTo>
                  <a:lnTo>
                    <a:pt x="2656306" y="2183270"/>
                  </a:lnTo>
                  <a:lnTo>
                    <a:pt x="2679357" y="2144388"/>
                  </a:lnTo>
                  <a:lnTo>
                    <a:pt x="2701206" y="2104729"/>
                  </a:lnTo>
                  <a:lnTo>
                    <a:pt x="2721828" y="2064320"/>
                  </a:lnTo>
                  <a:lnTo>
                    <a:pt x="2741196" y="2023185"/>
                  </a:lnTo>
                  <a:lnTo>
                    <a:pt x="2759286" y="1981348"/>
                  </a:lnTo>
                  <a:lnTo>
                    <a:pt x="2776074" y="1938836"/>
                  </a:lnTo>
                  <a:lnTo>
                    <a:pt x="2791533" y="1895674"/>
                  </a:lnTo>
                  <a:lnTo>
                    <a:pt x="2805639" y="1851885"/>
                  </a:lnTo>
                  <a:lnTo>
                    <a:pt x="2818367" y="1807496"/>
                  </a:lnTo>
                  <a:lnTo>
                    <a:pt x="2829691" y="1762532"/>
                  </a:lnTo>
                  <a:lnTo>
                    <a:pt x="2839587" y="1717018"/>
                  </a:lnTo>
                  <a:lnTo>
                    <a:pt x="2848029" y="1670978"/>
                  </a:lnTo>
                  <a:lnTo>
                    <a:pt x="2854992" y="1624438"/>
                  </a:lnTo>
                  <a:lnTo>
                    <a:pt x="2860452" y="1577423"/>
                  </a:lnTo>
                  <a:lnTo>
                    <a:pt x="2864383" y="1529958"/>
                  </a:lnTo>
                  <a:lnTo>
                    <a:pt x="2866760" y="1482068"/>
                  </a:lnTo>
                  <a:lnTo>
                    <a:pt x="2867558" y="1433779"/>
                  </a:lnTo>
                  <a:lnTo>
                    <a:pt x="2866760" y="1385489"/>
                  </a:lnTo>
                  <a:lnTo>
                    <a:pt x="2864383" y="1337599"/>
                  </a:lnTo>
                  <a:lnTo>
                    <a:pt x="2860452" y="1290134"/>
                  </a:lnTo>
                  <a:lnTo>
                    <a:pt x="2854992" y="1243119"/>
                  </a:lnTo>
                  <a:lnTo>
                    <a:pt x="2848029" y="1196580"/>
                  </a:lnTo>
                  <a:lnTo>
                    <a:pt x="2839587" y="1150540"/>
                  </a:lnTo>
                  <a:lnTo>
                    <a:pt x="2829691" y="1105025"/>
                  </a:lnTo>
                  <a:lnTo>
                    <a:pt x="2818367" y="1060061"/>
                  </a:lnTo>
                  <a:lnTo>
                    <a:pt x="2805639" y="1015672"/>
                  </a:lnTo>
                  <a:lnTo>
                    <a:pt x="2791533" y="971884"/>
                  </a:lnTo>
                  <a:lnTo>
                    <a:pt x="2776074" y="928721"/>
                  </a:lnTo>
                  <a:lnTo>
                    <a:pt x="2759286" y="886209"/>
                  </a:lnTo>
                  <a:lnTo>
                    <a:pt x="2741196" y="844373"/>
                  </a:lnTo>
                  <a:lnTo>
                    <a:pt x="2721828" y="803237"/>
                  </a:lnTo>
                  <a:lnTo>
                    <a:pt x="2701206" y="762828"/>
                  </a:lnTo>
                  <a:lnTo>
                    <a:pt x="2679357" y="723170"/>
                  </a:lnTo>
                  <a:lnTo>
                    <a:pt x="2656306" y="684287"/>
                  </a:lnTo>
                  <a:lnTo>
                    <a:pt x="2632076" y="646206"/>
                  </a:lnTo>
                  <a:lnTo>
                    <a:pt x="2606694" y="608952"/>
                  </a:lnTo>
                  <a:lnTo>
                    <a:pt x="2580185" y="572548"/>
                  </a:lnTo>
                  <a:lnTo>
                    <a:pt x="2552574" y="537022"/>
                  </a:lnTo>
                  <a:lnTo>
                    <a:pt x="2523885" y="502396"/>
                  </a:lnTo>
                  <a:lnTo>
                    <a:pt x="2494144" y="468698"/>
                  </a:lnTo>
                  <a:lnTo>
                    <a:pt x="2463376" y="435951"/>
                  </a:lnTo>
                  <a:lnTo>
                    <a:pt x="2431606" y="404181"/>
                  </a:lnTo>
                  <a:lnTo>
                    <a:pt x="2398860" y="373413"/>
                  </a:lnTo>
                  <a:lnTo>
                    <a:pt x="2365161" y="343672"/>
                  </a:lnTo>
                  <a:lnTo>
                    <a:pt x="2330536" y="314984"/>
                  </a:lnTo>
                  <a:lnTo>
                    <a:pt x="2295009" y="287372"/>
                  </a:lnTo>
                  <a:lnTo>
                    <a:pt x="2258606" y="260863"/>
                  </a:lnTo>
                  <a:lnTo>
                    <a:pt x="2221351" y="235481"/>
                  </a:lnTo>
                  <a:lnTo>
                    <a:pt x="2183270" y="211252"/>
                  </a:lnTo>
                  <a:lnTo>
                    <a:pt x="2144388" y="188200"/>
                  </a:lnTo>
                  <a:lnTo>
                    <a:pt x="2104729" y="166351"/>
                  </a:lnTo>
                  <a:lnTo>
                    <a:pt x="2064320" y="145730"/>
                  </a:lnTo>
                  <a:lnTo>
                    <a:pt x="2023185" y="126362"/>
                  </a:lnTo>
                  <a:lnTo>
                    <a:pt x="1981348" y="108271"/>
                  </a:lnTo>
                  <a:lnTo>
                    <a:pt x="1938836" y="91484"/>
                  </a:lnTo>
                  <a:lnTo>
                    <a:pt x="1895674" y="76024"/>
                  </a:lnTo>
                  <a:lnTo>
                    <a:pt x="1851885" y="61918"/>
                  </a:lnTo>
                  <a:lnTo>
                    <a:pt x="1807496" y="49191"/>
                  </a:lnTo>
                  <a:lnTo>
                    <a:pt x="1762532" y="37866"/>
                  </a:lnTo>
                  <a:lnTo>
                    <a:pt x="1717018" y="27971"/>
                  </a:lnTo>
                  <a:lnTo>
                    <a:pt x="1670978" y="19528"/>
                  </a:lnTo>
                  <a:lnTo>
                    <a:pt x="1624438" y="12565"/>
                  </a:lnTo>
                  <a:lnTo>
                    <a:pt x="1577423" y="7105"/>
                  </a:lnTo>
                  <a:lnTo>
                    <a:pt x="1529958" y="3174"/>
                  </a:lnTo>
                  <a:lnTo>
                    <a:pt x="1482068" y="797"/>
                  </a:lnTo>
                  <a:lnTo>
                    <a:pt x="1433779" y="0"/>
                  </a:lnTo>
                  <a:lnTo>
                    <a:pt x="1385489" y="797"/>
                  </a:lnTo>
                  <a:lnTo>
                    <a:pt x="1337599" y="3174"/>
                  </a:lnTo>
                  <a:lnTo>
                    <a:pt x="1290134" y="7105"/>
                  </a:lnTo>
                  <a:lnTo>
                    <a:pt x="1243119" y="12565"/>
                  </a:lnTo>
                  <a:lnTo>
                    <a:pt x="1196580" y="19528"/>
                  </a:lnTo>
                  <a:lnTo>
                    <a:pt x="1150540" y="27971"/>
                  </a:lnTo>
                  <a:lnTo>
                    <a:pt x="1105025" y="37866"/>
                  </a:lnTo>
                  <a:lnTo>
                    <a:pt x="1060061" y="49191"/>
                  </a:lnTo>
                  <a:lnTo>
                    <a:pt x="1015672" y="61918"/>
                  </a:lnTo>
                  <a:lnTo>
                    <a:pt x="971884" y="76024"/>
                  </a:lnTo>
                  <a:lnTo>
                    <a:pt x="928721" y="91484"/>
                  </a:lnTo>
                  <a:lnTo>
                    <a:pt x="886209" y="108271"/>
                  </a:lnTo>
                  <a:lnTo>
                    <a:pt x="844373" y="126362"/>
                  </a:lnTo>
                  <a:lnTo>
                    <a:pt x="803237" y="145730"/>
                  </a:lnTo>
                  <a:lnTo>
                    <a:pt x="762828" y="166351"/>
                  </a:lnTo>
                  <a:lnTo>
                    <a:pt x="723170" y="188200"/>
                  </a:lnTo>
                  <a:lnTo>
                    <a:pt x="684287" y="211252"/>
                  </a:lnTo>
                  <a:lnTo>
                    <a:pt x="646206" y="235481"/>
                  </a:lnTo>
                  <a:lnTo>
                    <a:pt x="608952" y="260863"/>
                  </a:lnTo>
                  <a:lnTo>
                    <a:pt x="572548" y="287372"/>
                  </a:lnTo>
                  <a:lnTo>
                    <a:pt x="537022" y="314984"/>
                  </a:lnTo>
                  <a:lnTo>
                    <a:pt x="502396" y="343672"/>
                  </a:lnTo>
                  <a:lnTo>
                    <a:pt x="468698" y="373413"/>
                  </a:lnTo>
                  <a:lnTo>
                    <a:pt x="435951" y="404181"/>
                  </a:lnTo>
                  <a:lnTo>
                    <a:pt x="404181" y="435951"/>
                  </a:lnTo>
                  <a:lnTo>
                    <a:pt x="373413" y="468698"/>
                  </a:lnTo>
                  <a:lnTo>
                    <a:pt x="343672" y="502396"/>
                  </a:lnTo>
                  <a:lnTo>
                    <a:pt x="314984" y="537022"/>
                  </a:lnTo>
                  <a:lnTo>
                    <a:pt x="287372" y="572548"/>
                  </a:lnTo>
                  <a:lnTo>
                    <a:pt x="260863" y="608952"/>
                  </a:lnTo>
                  <a:lnTo>
                    <a:pt x="235481" y="646206"/>
                  </a:lnTo>
                  <a:lnTo>
                    <a:pt x="211252" y="684287"/>
                  </a:lnTo>
                  <a:lnTo>
                    <a:pt x="188200" y="723170"/>
                  </a:lnTo>
                  <a:lnTo>
                    <a:pt x="166351" y="762828"/>
                  </a:lnTo>
                  <a:lnTo>
                    <a:pt x="145730" y="803237"/>
                  </a:lnTo>
                  <a:lnTo>
                    <a:pt x="126362" y="844373"/>
                  </a:lnTo>
                  <a:lnTo>
                    <a:pt x="108271" y="886209"/>
                  </a:lnTo>
                  <a:lnTo>
                    <a:pt x="91484" y="928721"/>
                  </a:lnTo>
                  <a:lnTo>
                    <a:pt x="76024" y="971884"/>
                  </a:lnTo>
                  <a:lnTo>
                    <a:pt x="61918" y="1015672"/>
                  </a:lnTo>
                  <a:lnTo>
                    <a:pt x="49191" y="1060061"/>
                  </a:lnTo>
                  <a:lnTo>
                    <a:pt x="37866" y="1105025"/>
                  </a:lnTo>
                  <a:lnTo>
                    <a:pt x="27971" y="1150540"/>
                  </a:lnTo>
                  <a:lnTo>
                    <a:pt x="19528" y="1196580"/>
                  </a:lnTo>
                  <a:lnTo>
                    <a:pt x="12565" y="1243119"/>
                  </a:lnTo>
                  <a:lnTo>
                    <a:pt x="7105" y="1290134"/>
                  </a:lnTo>
                  <a:lnTo>
                    <a:pt x="3174" y="1337599"/>
                  </a:lnTo>
                  <a:lnTo>
                    <a:pt x="797" y="1385489"/>
                  </a:lnTo>
                  <a:lnTo>
                    <a:pt x="0" y="1433779"/>
                  </a:lnTo>
                  <a:lnTo>
                    <a:pt x="797" y="1482068"/>
                  </a:lnTo>
                  <a:lnTo>
                    <a:pt x="3174" y="1529958"/>
                  </a:lnTo>
                  <a:lnTo>
                    <a:pt x="7105" y="1577423"/>
                  </a:lnTo>
                  <a:lnTo>
                    <a:pt x="12565" y="1624438"/>
                  </a:lnTo>
                  <a:lnTo>
                    <a:pt x="19528" y="1670978"/>
                  </a:lnTo>
                  <a:lnTo>
                    <a:pt x="27971" y="1717018"/>
                  </a:lnTo>
                  <a:lnTo>
                    <a:pt x="37866" y="1762532"/>
                  </a:lnTo>
                  <a:lnTo>
                    <a:pt x="49191" y="1807496"/>
                  </a:lnTo>
                  <a:lnTo>
                    <a:pt x="61918" y="1851885"/>
                  </a:lnTo>
                  <a:lnTo>
                    <a:pt x="76024" y="1895674"/>
                  </a:lnTo>
                  <a:lnTo>
                    <a:pt x="91484" y="1938836"/>
                  </a:lnTo>
                  <a:lnTo>
                    <a:pt x="108271" y="1981348"/>
                  </a:lnTo>
                  <a:lnTo>
                    <a:pt x="126362" y="2023185"/>
                  </a:lnTo>
                  <a:lnTo>
                    <a:pt x="145730" y="2064320"/>
                  </a:lnTo>
                  <a:lnTo>
                    <a:pt x="166351" y="2104729"/>
                  </a:lnTo>
                  <a:lnTo>
                    <a:pt x="188200" y="2144388"/>
                  </a:lnTo>
                  <a:lnTo>
                    <a:pt x="211252" y="2183270"/>
                  </a:lnTo>
                  <a:lnTo>
                    <a:pt x="235481" y="2221351"/>
                  </a:lnTo>
                  <a:lnTo>
                    <a:pt x="260863" y="2258606"/>
                  </a:lnTo>
                  <a:lnTo>
                    <a:pt x="287372" y="2295009"/>
                  </a:lnTo>
                  <a:lnTo>
                    <a:pt x="314984" y="2330536"/>
                  </a:lnTo>
                  <a:lnTo>
                    <a:pt x="343672" y="2365161"/>
                  </a:lnTo>
                  <a:lnTo>
                    <a:pt x="373413" y="2398860"/>
                  </a:lnTo>
                  <a:lnTo>
                    <a:pt x="404181" y="2431606"/>
                  </a:lnTo>
                  <a:lnTo>
                    <a:pt x="435951" y="2463376"/>
                  </a:lnTo>
                  <a:lnTo>
                    <a:pt x="468698" y="2494144"/>
                  </a:lnTo>
                  <a:lnTo>
                    <a:pt x="502396" y="2523885"/>
                  </a:lnTo>
                  <a:lnTo>
                    <a:pt x="537022" y="2552574"/>
                  </a:lnTo>
                  <a:lnTo>
                    <a:pt x="572548" y="2580185"/>
                  </a:lnTo>
                  <a:lnTo>
                    <a:pt x="608952" y="2606694"/>
                  </a:lnTo>
                  <a:lnTo>
                    <a:pt x="646206" y="2632076"/>
                  </a:lnTo>
                  <a:lnTo>
                    <a:pt x="684287" y="2656306"/>
                  </a:lnTo>
                  <a:lnTo>
                    <a:pt x="723170" y="2679357"/>
                  </a:lnTo>
                  <a:lnTo>
                    <a:pt x="762828" y="2701206"/>
                  </a:lnTo>
                  <a:lnTo>
                    <a:pt x="803237" y="2721828"/>
                  </a:lnTo>
                  <a:lnTo>
                    <a:pt x="844373" y="2741196"/>
                  </a:lnTo>
                  <a:lnTo>
                    <a:pt x="886209" y="2759286"/>
                  </a:lnTo>
                  <a:lnTo>
                    <a:pt x="928721" y="2776074"/>
                  </a:lnTo>
                  <a:lnTo>
                    <a:pt x="971884" y="2791533"/>
                  </a:lnTo>
                  <a:lnTo>
                    <a:pt x="1015672" y="2805639"/>
                  </a:lnTo>
                  <a:lnTo>
                    <a:pt x="1060061" y="2818367"/>
                  </a:lnTo>
                  <a:lnTo>
                    <a:pt x="1105025" y="2829691"/>
                  </a:lnTo>
                  <a:lnTo>
                    <a:pt x="1150540" y="2839587"/>
                  </a:lnTo>
                  <a:lnTo>
                    <a:pt x="1196580" y="2848029"/>
                  </a:lnTo>
                  <a:lnTo>
                    <a:pt x="1243119" y="2854992"/>
                  </a:lnTo>
                  <a:lnTo>
                    <a:pt x="1290134" y="2860452"/>
                  </a:lnTo>
                  <a:lnTo>
                    <a:pt x="1337599" y="2864383"/>
                  </a:lnTo>
                  <a:lnTo>
                    <a:pt x="1385489" y="2866760"/>
                  </a:lnTo>
                  <a:lnTo>
                    <a:pt x="1433779" y="2867558"/>
                  </a:lnTo>
                  <a:close/>
                </a:path>
              </a:pathLst>
            </a:custGeom>
            <a:ln w="12700">
              <a:solidFill>
                <a:srgbClr val="ED1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22463" y="2313405"/>
              <a:ext cx="2378075" cy="2378075"/>
            </a:xfrm>
            <a:custGeom>
              <a:avLst/>
              <a:gdLst/>
              <a:ahLst/>
              <a:cxnLst/>
              <a:rect l="l" t="t" r="r" b="b"/>
              <a:pathLst>
                <a:path w="2378075" h="2378075">
                  <a:moveTo>
                    <a:pt x="1188897" y="0"/>
                  </a:moveTo>
                  <a:lnTo>
                    <a:pt x="1141080" y="944"/>
                  </a:lnTo>
                  <a:lnTo>
                    <a:pt x="1093742" y="3752"/>
                  </a:lnTo>
                  <a:lnTo>
                    <a:pt x="1046919" y="8389"/>
                  </a:lnTo>
                  <a:lnTo>
                    <a:pt x="1000646" y="14820"/>
                  </a:lnTo>
                  <a:lnTo>
                    <a:pt x="954959" y="23008"/>
                  </a:lnTo>
                  <a:lnTo>
                    <a:pt x="909894" y="32919"/>
                  </a:lnTo>
                  <a:lnTo>
                    <a:pt x="865485" y="44516"/>
                  </a:lnTo>
                  <a:lnTo>
                    <a:pt x="821769" y="57765"/>
                  </a:lnTo>
                  <a:lnTo>
                    <a:pt x="778780" y="72630"/>
                  </a:lnTo>
                  <a:lnTo>
                    <a:pt x="736555" y="89074"/>
                  </a:lnTo>
                  <a:lnTo>
                    <a:pt x="695129" y="107064"/>
                  </a:lnTo>
                  <a:lnTo>
                    <a:pt x="654537" y="126563"/>
                  </a:lnTo>
                  <a:lnTo>
                    <a:pt x="614816" y="147535"/>
                  </a:lnTo>
                  <a:lnTo>
                    <a:pt x="576000" y="169946"/>
                  </a:lnTo>
                  <a:lnTo>
                    <a:pt x="538124" y="193759"/>
                  </a:lnTo>
                  <a:lnTo>
                    <a:pt x="501226" y="218939"/>
                  </a:lnTo>
                  <a:lnTo>
                    <a:pt x="465339" y="245451"/>
                  </a:lnTo>
                  <a:lnTo>
                    <a:pt x="430500" y="273260"/>
                  </a:lnTo>
                  <a:lnTo>
                    <a:pt x="396743" y="302328"/>
                  </a:lnTo>
                  <a:lnTo>
                    <a:pt x="364106" y="332622"/>
                  </a:lnTo>
                  <a:lnTo>
                    <a:pt x="332622" y="364106"/>
                  </a:lnTo>
                  <a:lnTo>
                    <a:pt x="302328" y="396743"/>
                  </a:lnTo>
                  <a:lnTo>
                    <a:pt x="273260" y="430500"/>
                  </a:lnTo>
                  <a:lnTo>
                    <a:pt x="245451" y="465339"/>
                  </a:lnTo>
                  <a:lnTo>
                    <a:pt x="218939" y="501226"/>
                  </a:lnTo>
                  <a:lnTo>
                    <a:pt x="193759" y="538124"/>
                  </a:lnTo>
                  <a:lnTo>
                    <a:pt x="169946" y="576000"/>
                  </a:lnTo>
                  <a:lnTo>
                    <a:pt x="147535" y="614816"/>
                  </a:lnTo>
                  <a:lnTo>
                    <a:pt x="126563" y="654537"/>
                  </a:lnTo>
                  <a:lnTo>
                    <a:pt x="107064" y="695129"/>
                  </a:lnTo>
                  <a:lnTo>
                    <a:pt x="89074" y="736555"/>
                  </a:lnTo>
                  <a:lnTo>
                    <a:pt x="72630" y="778780"/>
                  </a:lnTo>
                  <a:lnTo>
                    <a:pt x="57765" y="821769"/>
                  </a:lnTo>
                  <a:lnTo>
                    <a:pt x="44516" y="865485"/>
                  </a:lnTo>
                  <a:lnTo>
                    <a:pt x="32919" y="909894"/>
                  </a:lnTo>
                  <a:lnTo>
                    <a:pt x="23008" y="954959"/>
                  </a:lnTo>
                  <a:lnTo>
                    <a:pt x="14820" y="1000646"/>
                  </a:lnTo>
                  <a:lnTo>
                    <a:pt x="8389" y="1046919"/>
                  </a:lnTo>
                  <a:lnTo>
                    <a:pt x="3752" y="1093742"/>
                  </a:lnTo>
                  <a:lnTo>
                    <a:pt x="944" y="1141080"/>
                  </a:lnTo>
                  <a:lnTo>
                    <a:pt x="0" y="1188897"/>
                  </a:lnTo>
                  <a:lnTo>
                    <a:pt x="944" y="1236715"/>
                  </a:lnTo>
                  <a:lnTo>
                    <a:pt x="3752" y="1284052"/>
                  </a:lnTo>
                  <a:lnTo>
                    <a:pt x="8389" y="1330876"/>
                  </a:lnTo>
                  <a:lnTo>
                    <a:pt x="14820" y="1377148"/>
                  </a:lnTo>
                  <a:lnTo>
                    <a:pt x="23008" y="1422835"/>
                  </a:lnTo>
                  <a:lnTo>
                    <a:pt x="32919" y="1467901"/>
                  </a:lnTo>
                  <a:lnTo>
                    <a:pt x="44516" y="1512310"/>
                  </a:lnTo>
                  <a:lnTo>
                    <a:pt x="57765" y="1556026"/>
                  </a:lnTo>
                  <a:lnTo>
                    <a:pt x="72630" y="1599014"/>
                  </a:lnTo>
                  <a:lnTo>
                    <a:pt x="89074" y="1641239"/>
                  </a:lnTo>
                  <a:lnTo>
                    <a:pt x="107064" y="1682665"/>
                  </a:lnTo>
                  <a:lnTo>
                    <a:pt x="126563" y="1723257"/>
                  </a:lnTo>
                  <a:lnTo>
                    <a:pt x="147535" y="1762979"/>
                  </a:lnTo>
                  <a:lnTo>
                    <a:pt x="169946" y="1801795"/>
                  </a:lnTo>
                  <a:lnTo>
                    <a:pt x="193759" y="1839670"/>
                  </a:lnTo>
                  <a:lnTo>
                    <a:pt x="218939" y="1876569"/>
                  </a:lnTo>
                  <a:lnTo>
                    <a:pt x="245451" y="1912456"/>
                  </a:lnTo>
                  <a:lnTo>
                    <a:pt x="273260" y="1947295"/>
                  </a:lnTo>
                  <a:lnTo>
                    <a:pt x="302328" y="1981051"/>
                  </a:lnTo>
                  <a:lnTo>
                    <a:pt x="332622" y="2013689"/>
                  </a:lnTo>
                  <a:lnTo>
                    <a:pt x="364106" y="2045172"/>
                  </a:lnTo>
                  <a:lnTo>
                    <a:pt x="396743" y="2075466"/>
                  </a:lnTo>
                  <a:lnTo>
                    <a:pt x="430500" y="2104535"/>
                  </a:lnTo>
                  <a:lnTo>
                    <a:pt x="465339" y="2132343"/>
                  </a:lnTo>
                  <a:lnTo>
                    <a:pt x="501226" y="2158855"/>
                  </a:lnTo>
                  <a:lnTo>
                    <a:pt x="538124" y="2184036"/>
                  </a:lnTo>
                  <a:lnTo>
                    <a:pt x="576000" y="2207849"/>
                  </a:lnTo>
                  <a:lnTo>
                    <a:pt x="614816" y="2230260"/>
                  </a:lnTo>
                  <a:lnTo>
                    <a:pt x="654537" y="2251232"/>
                  </a:lnTo>
                  <a:lnTo>
                    <a:pt x="695129" y="2270731"/>
                  </a:lnTo>
                  <a:lnTo>
                    <a:pt x="736555" y="2288720"/>
                  </a:lnTo>
                  <a:lnTo>
                    <a:pt x="778780" y="2305165"/>
                  </a:lnTo>
                  <a:lnTo>
                    <a:pt x="821769" y="2320030"/>
                  </a:lnTo>
                  <a:lnTo>
                    <a:pt x="865485" y="2333278"/>
                  </a:lnTo>
                  <a:lnTo>
                    <a:pt x="909894" y="2344876"/>
                  </a:lnTo>
                  <a:lnTo>
                    <a:pt x="954959" y="2354787"/>
                  </a:lnTo>
                  <a:lnTo>
                    <a:pt x="1000646" y="2362975"/>
                  </a:lnTo>
                  <a:lnTo>
                    <a:pt x="1046919" y="2369405"/>
                  </a:lnTo>
                  <a:lnTo>
                    <a:pt x="1093742" y="2374043"/>
                  </a:lnTo>
                  <a:lnTo>
                    <a:pt x="1141080" y="2376851"/>
                  </a:lnTo>
                  <a:lnTo>
                    <a:pt x="1188897" y="2377795"/>
                  </a:lnTo>
                  <a:lnTo>
                    <a:pt x="1236715" y="2376851"/>
                  </a:lnTo>
                  <a:lnTo>
                    <a:pt x="1284052" y="2374043"/>
                  </a:lnTo>
                  <a:lnTo>
                    <a:pt x="1330876" y="2369405"/>
                  </a:lnTo>
                  <a:lnTo>
                    <a:pt x="1377148" y="2362975"/>
                  </a:lnTo>
                  <a:lnTo>
                    <a:pt x="1422835" y="2354787"/>
                  </a:lnTo>
                  <a:lnTo>
                    <a:pt x="1467901" y="2344876"/>
                  </a:lnTo>
                  <a:lnTo>
                    <a:pt x="1512310" y="2333278"/>
                  </a:lnTo>
                  <a:lnTo>
                    <a:pt x="1556026" y="2320030"/>
                  </a:lnTo>
                  <a:lnTo>
                    <a:pt x="1599014" y="2305165"/>
                  </a:lnTo>
                  <a:lnTo>
                    <a:pt x="1641239" y="2288720"/>
                  </a:lnTo>
                  <a:lnTo>
                    <a:pt x="1682665" y="2270731"/>
                  </a:lnTo>
                  <a:lnTo>
                    <a:pt x="1723257" y="2251232"/>
                  </a:lnTo>
                  <a:lnTo>
                    <a:pt x="1762979" y="2230260"/>
                  </a:lnTo>
                  <a:lnTo>
                    <a:pt x="1801795" y="2207849"/>
                  </a:lnTo>
                  <a:lnTo>
                    <a:pt x="1839670" y="2184036"/>
                  </a:lnTo>
                  <a:lnTo>
                    <a:pt x="1876569" y="2158855"/>
                  </a:lnTo>
                  <a:lnTo>
                    <a:pt x="1912456" y="2132343"/>
                  </a:lnTo>
                  <a:lnTo>
                    <a:pt x="1947295" y="2104535"/>
                  </a:lnTo>
                  <a:lnTo>
                    <a:pt x="1981051" y="2075466"/>
                  </a:lnTo>
                  <a:lnTo>
                    <a:pt x="2013689" y="2045172"/>
                  </a:lnTo>
                  <a:lnTo>
                    <a:pt x="2045172" y="2013689"/>
                  </a:lnTo>
                  <a:lnTo>
                    <a:pt x="2075466" y="1981051"/>
                  </a:lnTo>
                  <a:lnTo>
                    <a:pt x="2104535" y="1947295"/>
                  </a:lnTo>
                  <a:lnTo>
                    <a:pt x="2132343" y="1912456"/>
                  </a:lnTo>
                  <a:lnTo>
                    <a:pt x="2158855" y="1876569"/>
                  </a:lnTo>
                  <a:lnTo>
                    <a:pt x="2184036" y="1839670"/>
                  </a:lnTo>
                  <a:lnTo>
                    <a:pt x="2207849" y="1801795"/>
                  </a:lnTo>
                  <a:lnTo>
                    <a:pt x="2230260" y="1762979"/>
                  </a:lnTo>
                  <a:lnTo>
                    <a:pt x="2251232" y="1723257"/>
                  </a:lnTo>
                  <a:lnTo>
                    <a:pt x="2270731" y="1682665"/>
                  </a:lnTo>
                  <a:lnTo>
                    <a:pt x="2288720" y="1641239"/>
                  </a:lnTo>
                  <a:lnTo>
                    <a:pt x="2305165" y="1599014"/>
                  </a:lnTo>
                  <a:lnTo>
                    <a:pt x="2320030" y="1556026"/>
                  </a:lnTo>
                  <a:lnTo>
                    <a:pt x="2333278" y="1512310"/>
                  </a:lnTo>
                  <a:lnTo>
                    <a:pt x="2344876" y="1467901"/>
                  </a:lnTo>
                  <a:lnTo>
                    <a:pt x="2354787" y="1422835"/>
                  </a:lnTo>
                  <a:lnTo>
                    <a:pt x="2362975" y="1377148"/>
                  </a:lnTo>
                  <a:lnTo>
                    <a:pt x="2369405" y="1330876"/>
                  </a:lnTo>
                  <a:lnTo>
                    <a:pt x="2374043" y="1284052"/>
                  </a:lnTo>
                  <a:lnTo>
                    <a:pt x="2376851" y="1236715"/>
                  </a:lnTo>
                  <a:lnTo>
                    <a:pt x="2377795" y="1188897"/>
                  </a:lnTo>
                  <a:lnTo>
                    <a:pt x="2376851" y="1141080"/>
                  </a:lnTo>
                  <a:lnTo>
                    <a:pt x="2374043" y="1093742"/>
                  </a:lnTo>
                  <a:lnTo>
                    <a:pt x="2369405" y="1046919"/>
                  </a:lnTo>
                  <a:lnTo>
                    <a:pt x="2362975" y="1000646"/>
                  </a:lnTo>
                  <a:lnTo>
                    <a:pt x="2354787" y="954959"/>
                  </a:lnTo>
                  <a:lnTo>
                    <a:pt x="2344876" y="909894"/>
                  </a:lnTo>
                  <a:lnTo>
                    <a:pt x="2333278" y="865485"/>
                  </a:lnTo>
                  <a:lnTo>
                    <a:pt x="2320030" y="821769"/>
                  </a:lnTo>
                  <a:lnTo>
                    <a:pt x="2305165" y="778780"/>
                  </a:lnTo>
                  <a:lnTo>
                    <a:pt x="2288720" y="736555"/>
                  </a:lnTo>
                  <a:lnTo>
                    <a:pt x="2270731" y="695129"/>
                  </a:lnTo>
                  <a:lnTo>
                    <a:pt x="2251232" y="654537"/>
                  </a:lnTo>
                  <a:lnTo>
                    <a:pt x="2230260" y="614816"/>
                  </a:lnTo>
                  <a:lnTo>
                    <a:pt x="2207849" y="576000"/>
                  </a:lnTo>
                  <a:lnTo>
                    <a:pt x="2184036" y="538124"/>
                  </a:lnTo>
                  <a:lnTo>
                    <a:pt x="2158855" y="501226"/>
                  </a:lnTo>
                  <a:lnTo>
                    <a:pt x="2132343" y="465339"/>
                  </a:lnTo>
                  <a:lnTo>
                    <a:pt x="2104535" y="430500"/>
                  </a:lnTo>
                  <a:lnTo>
                    <a:pt x="2075466" y="396743"/>
                  </a:lnTo>
                  <a:lnTo>
                    <a:pt x="2045172" y="364106"/>
                  </a:lnTo>
                  <a:lnTo>
                    <a:pt x="2013689" y="332622"/>
                  </a:lnTo>
                  <a:lnTo>
                    <a:pt x="1981051" y="302328"/>
                  </a:lnTo>
                  <a:lnTo>
                    <a:pt x="1947295" y="273260"/>
                  </a:lnTo>
                  <a:lnTo>
                    <a:pt x="1912456" y="245451"/>
                  </a:lnTo>
                  <a:lnTo>
                    <a:pt x="1876569" y="218939"/>
                  </a:lnTo>
                  <a:lnTo>
                    <a:pt x="1839670" y="193759"/>
                  </a:lnTo>
                  <a:lnTo>
                    <a:pt x="1801795" y="169946"/>
                  </a:lnTo>
                  <a:lnTo>
                    <a:pt x="1762979" y="147535"/>
                  </a:lnTo>
                  <a:lnTo>
                    <a:pt x="1723257" y="126563"/>
                  </a:lnTo>
                  <a:lnTo>
                    <a:pt x="1682665" y="107064"/>
                  </a:lnTo>
                  <a:lnTo>
                    <a:pt x="1641239" y="89074"/>
                  </a:lnTo>
                  <a:lnTo>
                    <a:pt x="1599014" y="72630"/>
                  </a:lnTo>
                  <a:lnTo>
                    <a:pt x="1556026" y="57765"/>
                  </a:lnTo>
                  <a:lnTo>
                    <a:pt x="1512310" y="44516"/>
                  </a:lnTo>
                  <a:lnTo>
                    <a:pt x="1467901" y="32919"/>
                  </a:lnTo>
                  <a:lnTo>
                    <a:pt x="1422835" y="23008"/>
                  </a:lnTo>
                  <a:lnTo>
                    <a:pt x="1377148" y="14820"/>
                  </a:lnTo>
                  <a:lnTo>
                    <a:pt x="1330876" y="8389"/>
                  </a:lnTo>
                  <a:lnTo>
                    <a:pt x="1284052" y="3752"/>
                  </a:lnTo>
                  <a:lnTo>
                    <a:pt x="1236715" y="944"/>
                  </a:lnTo>
                  <a:lnTo>
                    <a:pt x="1188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9100" y="2326462"/>
              <a:ext cx="2044522" cy="23647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22463" y="2313405"/>
              <a:ext cx="2378075" cy="2378075"/>
            </a:xfrm>
            <a:custGeom>
              <a:avLst/>
              <a:gdLst/>
              <a:ahLst/>
              <a:cxnLst/>
              <a:rect l="l" t="t" r="r" b="b"/>
              <a:pathLst>
                <a:path w="2378075" h="2378075">
                  <a:moveTo>
                    <a:pt x="1188897" y="2377795"/>
                  </a:moveTo>
                  <a:lnTo>
                    <a:pt x="1236715" y="2376851"/>
                  </a:lnTo>
                  <a:lnTo>
                    <a:pt x="1284052" y="2374043"/>
                  </a:lnTo>
                  <a:lnTo>
                    <a:pt x="1330876" y="2369405"/>
                  </a:lnTo>
                  <a:lnTo>
                    <a:pt x="1377148" y="2362975"/>
                  </a:lnTo>
                  <a:lnTo>
                    <a:pt x="1422835" y="2354787"/>
                  </a:lnTo>
                  <a:lnTo>
                    <a:pt x="1467901" y="2344876"/>
                  </a:lnTo>
                  <a:lnTo>
                    <a:pt x="1512310" y="2333278"/>
                  </a:lnTo>
                  <a:lnTo>
                    <a:pt x="1556026" y="2320030"/>
                  </a:lnTo>
                  <a:lnTo>
                    <a:pt x="1599014" y="2305165"/>
                  </a:lnTo>
                  <a:lnTo>
                    <a:pt x="1641239" y="2288720"/>
                  </a:lnTo>
                  <a:lnTo>
                    <a:pt x="1682665" y="2270731"/>
                  </a:lnTo>
                  <a:lnTo>
                    <a:pt x="1723257" y="2251232"/>
                  </a:lnTo>
                  <a:lnTo>
                    <a:pt x="1762979" y="2230260"/>
                  </a:lnTo>
                  <a:lnTo>
                    <a:pt x="1801795" y="2207849"/>
                  </a:lnTo>
                  <a:lnTo>
                    <a:pt x="1839670" y="2184036"/>
                  </a:lnTo>
                  <a:lnTo>
                    <a:pt x="1876569" y="2158855"/>
                  </a:lnTo>
                  <a:lnTo>
                    <a:pt x="1912456" y="2132343"/>
                  </a:lnTo>
                  <a:lnTo>
                    <a:pt x="1947295" y="2104535"/>
                  </a:lnTo>
                  <a:lnTo>
                    <a:pt x="1981051" y="2075466"/>
                  </a:lnTo>
                  <a:lnTo>
                    <a:pt x="2013689" y="2045172"/>
                  </a:lnTo>
                  <a:lnTo>
                    <a:pt x="2045172" y="2013689"/>
                  </a:lnTo>
                  <a:lnTo>
                    <a:pt x="2075466" y="1981051"/>
                  </a:lnTo>
                  <a:lnTo>
                    <a:pt x="2104535" y="1947295"/>
                  </a:lnTo>
                  <a:lnTo>
                    <a:pt x="2132343" y="1912456"/>
                  </a:lnTo>
                  <a:lnTo>
                    <a:pt x="2158855" y="1876569"/>
                  </a:lnTo>
                  <a:lnTo>
                    <a:pt x="2184036" y="1839670"/>
                  </a:lnTo>
                  <a:lnTo>
                    <a:pt x="2207849" y="1801795"/>
                  </a:lnTo>
                  <a:lnTo>
                    <a:pt x="2230260" y="1762979"/>
                  </a:lnTo>
                  <a:lnTo>
                    <a:pt x="2251232" y="1723257"/>
                  </a:lnTo>
                  <a:lnTo>
                    <a:pt x="2270731" y="1682665"/>
                  </a:lnTo>
                  <a:lnTo>
                    <a:pt x="2288720" y="1641239"/>
                  </a:lnTo>
                  <a:lnTo>
                    <a:pt x="2305165" y="1599014"/>
                  </a:lnTo>
                  <a:lnTo>
                    <a:pt x="2320030" y="1556026"/>
                  </a:lnTo>
                  <a:lnTo>
                    <a:pt x="2333278" y="1512310"/>
                  </a:lnTo>
                  <a:lnTo>
                    <a:pt x="2344876" y="1467901"/>
                  </a:lnTo>
                  <a:lnTo>
                    <a:pt x="2354787" y="1422835"/>
                  </a:lnTo>
                  <a:lnTo>
                    <a:pt x="2362975" y="1377148"/>
                  </a:lnTo>
                  <a:lnTo>
                    <a:pt x="2369405" y="1330876"/>
                  </a:lnTo>
                  <a:lnTo>
                    <a:pt x="2374043" y="1284052"/>
                  </a:lnTo>
                  <a:lnTo>
                    <a:pt x="2376851" y="1236715"/>
                  </a:lnTo>
                  <a:lnTo>
                    <a:pt x="2377795" y="1188897"/>
                  </a:lnTo>
                  <a:lnTo>
                    <a:pt x="2376851" y="1141080"/>
                  </a:lnTo>
                  <a:lnTo>
                    <a:pt x="2374043" y="1093742"/>
                  </a:lnTo>
                  <a:lnTo>
                    <a:pt x="2369405" y="1046919"/>
                  </a:lnTo>
                  <a:lnTo>
                    <a:pt x="2362975" y="1000646"/>
                  </a:lnTo>
                  <a:lnTo>
                    <a:pt x="2354787" y="954959"/>
                  </a:lnTo>
                  <a:lnTo>
                    <a:pt x="2344876" y="909894"/>
                  </a:lnTo>
                  <a:lnTo>
                    <a:pt x="2333278" y="865485"/>
                  </a:lnTo>
                  <a:lnTo>
                    <a:pt x="2320030" y="821769"/>
                  </a:lnTo>
                  <a:lnTo>
                    <a:pt x="2305165" y="778780"/>
                  </a:lnTo>
                  <a:lnTo>
                    <a:pt x="2288720" y="736555"/>
                  </a:lnTo>
                  <a:lnTo>
                    <a:pt x="2270731" y="695129"/>
                  </a:lnTo>
                  <a:lnTo>
                    <a:pt x="2251232" y="654537"/>
                  </a:lnTo>
                  <a:lnTo>
                    <a:pt x="2230260" y="614816"/>
                  </a:lnTo>
                  <a:lnTo>
                    <a:pt x="2207849" y="576000"/>
                  </a:lnTo>
                  <a:lnTo>
                    <a:pt x="2184036" y="538124"/>
                  </a:lnTo>
                  <a:lnTo>
                    <a:pt x="2158855" y="501226"/>
                  </a:lnTo>
                  <a:lnTo>
                    <a:pt x="2132343" y="465339"/>
                  </a:lnTo>
                  <a:lnTo>
                    <a:pt x="2104535" y="430500"/>
                  </a:lnTo>
                  <a:lnTo>
                    <a:pt x="2075466" y="396743"/>
                  </a:lnTo>
                  <a:lnTo>
                    <a:pt x="2045172" y="364106"/>
                  </a:lnTo>
                  <a:lnTo>
                    <a:pt x="2013689" y="332622"/>
                  </a:lnTo>
                  <a:lnTo>
                    <a:pt x="1981051" y="302328"/>
                  </a:lnTo>
                  <a:lnTo>
                    <a:pt x="1947295" y="273260"/>
                  </a:lnTo>
                  <a:lnTo>
                    <a:pt x="1912456" y="245451"/>
                  </a:lnTo>
                  <a:lnTo>
                    <a:pt x="1876569" y="218939"/>
                  </a:lnTo>
                  <a:lnTo>
                    <a:pt x="1839670" y="193759"/>
                  </a:lnTo>
                  <a:lnTo>
                    <a:pt x="1801795" y="169946"/>
                  </a:lnTo>
                  <a:lnTo>
                    <a:pt x="1762979" y="147535"/>
                  </a:lnTo>
                  <a:lnTo>
                    <a:pt x="1723257" y="126563"/>
                  </a:lnTo>
                  <a:lnTo>
                    <a:pt x="1682665" y="107064"/>
                  </a:lnTo>
                  <a:lnTo>
                    <a:pt x="1641239" y="89074"/>
                  </a:lnTo>
                  <a:lnTo>
                    <a:pt x="1599014" y="72630"/>
                  </a:lnTo>
                  <a:lnTo>
                    <a:pt x="1556026" y="57765"/>
                  </a:lnTo>
                  <a:lnTo>
                    <a:pt x="1512310" y="44516"/>
                  </a:lnTo>
                  <a:lnTo>
                    <a:pt x="1467901" y="32919"/>
                  </a:lnTo>
                  <a:lnTo>
                    <a:pt x="1422835" y="23008"/>
                  </a:lnTo>
                  <a:lnTo>
                    <a:pt x="1377148" y="14820"/>
                  </a:lnTo>
                  <a:lnTo>
                    <a:pt x="1330876" y="8389"/>
                  </a:lnTo>
                  <a:lnTo>
                    <a:pt x="1284052" y="3752"/>
                  </a:lnTo>
                  <a:lnTo>
                    <a:pt x="1236715" y="944"/>
                  </a:lnTo>
                  <a:lnTo>
                    <a:pt x="1188897" y="0"/>
                  </a:lnTo>
                  <a:lnTo>
                    <a:pt x="1141080" y="944"/>
                  </a:lnTo>
                  <a:lnTo>
                    <a:pt x="1093742" y="3752"/>
                  </a:lnTo>
                  <a:lnTo>
                    <a:pt x="1046919" y="8389"/>
                  </a:lnTo>
                  <a:lnTo>
                    <a:pt x="1000646" y="14820"/>
                  </a:lnTo>
                  <a:lnTo>
                    <a:pt x="954959" y="23008"/>
                  </a:lnTo>
                  <a:lnTo>
                    <a:pt x="909894" y="32919"/>
                  </a:lnTo>
                  <a:lnTo>
                    <a:pt x="865485" y="44516"/>
                  </a:lnTo>
                  <a:lnTo>
                    <a:pt x="821769" y="57765"/>
                  </a:lnTo>
                  <a:lnTo>
                    <a:pt x="778780" y="72630"/>
                  </a:lnTo>
                  <a:lnTo>
                    <a:pt x="736555" y="89074"/>
                  </a:lnTo>
                  <a:lnTo>
                    <a:pt x="695129" y="107064"/>
                  </a:lnTo>
                  <a:lnTo>
                    <a:pt x="654537" y="126563"/>
                  </a:lnTo>
                  <a:lnTo>
                    <a:pt x="614816" y="147535"/>
                  </a:lnTo>
                  <a:lnTo>
                    <a:pt x="576000" y="169946"/>
                  </a:lnTo>
                  <a:lnTo>
                    <a:pt x="538124" y="193759"/>
                  </a:lnTo>
                  <a:lnTo>
                    <a:pt x="501226" y="218939"/>
                  </a:lnTo>
                  <a:lnTo>
                    <a:pt x="465339" y="245451"/>
                  </a:lnTo>
                  <a:lnTo>
                    <a:pt x="430500" y="273260"/>
                  </a:lnTo>
                  <a:lnTo>
                    <a:pt x="396743" y="302328"/>
                  </a:lnTo>
                  <a:lnTo>
                    <a:pt x="364106" y="332622"/>
                  </a:lnTo>
                  <a:lnTo>
                    <a:pt x="332622" y="364106"/>
                  </a:lnTo>
                  <a:lnTo>
                    <a:pt x="302328" y="396743"/>
                  </a:lnTo>
                  <a:lnTo>
                    <a:pt x="273260" y="430500"/>
                  </a:lnTo>
                  <a:lnTo>
                    <a:pt x="245451" y="465339"/>
                  </a:lnTo>
                  <a:lnTo>
                    <a:pt x="218939" y="501226"/>
                  </a:lnTo>
                  <a:lnTo>
                    <a:pt x="193759" y="538124"/>
                  </a:lnTo>
                  <a:lnTo>
                    <a:pt x="169946" y="576000"/>
                  </a:lnTo>
                  <a:lnTo>
                    <a:pt x="147535" y="614816"/>
                  </a:lnTo>
                  <a:lnTo>
                    <a:pt x="126563" y="654537"/>
                  </a:lnTo>
                  <a:lnTo>
                    <a:pt x="107064" y="695129"/>
                  </a:lnTo>
                  <a:lnTo>
                    <a:pt x="89074" y="736555"/>
                  </a:lnTo>
                  <a:lnTo>
                    <a:pt x="72630" y="778780"/>
                  </a:lnTo>
                  <a:lnTo>
                    <a:pt x="57765" y="821769"/>
                  </a:lnTo>
                  <a:lnTo>
                    <a:pt x="44516" y="865485"/>
                  </a:lnTo>
                  <a:lnTo>
                    <a:pt x="32919" y="909894"/>
                  </a:lnTo>
                  <a:lnTo>
                    <a:pt x="23008" y="954959"/>
                  </a:lnTo>
                  <a:lnTo>
                    <a:pt x="14820" y="1000646"/>
                  </a:lnTo>
                  <a:lnTo>
                    <a:pt x="8389" y="1046919"/>
                  </a:lnTo>
                  <a:lnTo>
                    <a:pt x="3752" y="1093742"/>
                  </a:lnTo>
                  <a:lnTo>
                    <a:pt x="944" y="1141080"/>
                  </a:lnTo>
                  <a:lnTo>
                    <a:pt x="0" y="1188897"/>
                  </a:lnTo>
                  <a:lnTo>
                    <a:pt x="944" y="1236715"/>
                  </a:lnTo>
                  <a:lnTo>
                    <a:pt x="3752" y="1284052"/>
                  </a:lnTo>
                  <a:lnTo>
                    <a:pt x="8389" y="1330876"/>
                  </a:lnTo>
                  <a:lnTo>
                    <a:pt x="14820" y="1377148"/>
                  </a:lnTo>
                  <a:lnTo>
                    <a:pt x="23008" y="1422835"/>
                  </a:lnTo>
                  <a:lnTo>
                    <a:pt x="32919" y="1467901"/>
                  </a:lnTo>
                  <a:lnTo>
                    <a:pt x="44516" y="1512310"/>
                  </a:lnTo>
                  <a:lnTo>
                    <a:pt x="57765" y="1556026"/>
                  </a:lnTo>
                  <a:lnTo>
                    <a:pt x="72630" y="1599014"/>
                  </a:lnTo>
                  <a:lnTo>
                    <a:pt x="89074" y="1641239"/>
                  </a:lnTo>
                  <a:lnTo>
                    <a:pt x="107064" y="1682665"/>
                  </a:lnTo>
                  <a:lnTo>
                    <a:pt x="126563" y="1723257"/>
                  </a:lnTo>
                  <a:lnTo>
                    <a:pt x="147535" y="1762979"/>
                  </a:lnTo>
                  <a:lnTo>
                    <a:pt x="169946" y="1801795"/>
                  </a:lnTo>
                  <a:lnTo>
                    <a:pt x="193759" y="1839670"/>
                  </a:lnTo>
                  <a:lnTo>
                    <a:pt x="218939" y="1876569"/>
                  </a:lnTo>
                  <a:lnTo>
                    <a:pt x="245451" y="1912456"/>
                  </a:lnTo>
                  <a:lnTo>
                    <a:pt x="273260" y="1947295"/>
                  </a:lnTo>
                  <a:lnTo>
                    <a:pt x="302328" y="1981051"/>
                  </a:lnTo>
                  <a:lnTo>
                    <a:pt x="332622" y="2013689"/>
                  </a:lnTo>
                  <a:lnTo>
                    <a:pt x="364106" y="2045172"/>
                  </a:lnTo>
                  <a:lnTo>
                    <a:pt x="396743" y="2075466"/>
                  </a:lnTo>
                  <a:lnTo>
                    <a:pt x="430500" y="2104535"/>
                  </a:lnTo>
                  <a:lnTo>
                    <a:pt x="465339" y="2132343"/>
                  </a:lnTo>
                  <a:lnTo>
                    <a:pt x="501226" y="2158855"/>
                  </a:lnTo>
                  <a:lnTo>
                    <a:pt x="538124" y="2184036"/>
                  </a:lnTo>
                  <a:lnTo>
                    <a:pt x="576000" y="2207849"/>
                  </a:lnTo>
                  <a:lnTo>
                    <a:pt x="614816" y="2230260"/>
                  </a:lnTo>
                  <a:lnTo>
                    <a:pt x="654537" y="2251232"/>
                  </a:lnTo>
                  <a:lnTo>
                    <a:pt x="695129" y="2270731"/>
                  </a:lnTo>
                  <a:lnTo>
                    <a:pt x="736555" y="2288720"/>
                  </a:lnTo>
                  <a:lnTo>
                    <a:pt x="778780" y="2305165"/>
                  </a:lnTo>
                  <a:lnTo>
                    <a:pt x="821769" y="2320030"/>
                  </a:lnTo>
                  <a:lnTo>
                    <a:pt x="865485" y="2333278"/>
                  </a:lnTo>
                  <a:lnTo>
                    <a:pt x="909894" y="2344876"/>
                  </a:lnTo>
                  <a:lnTo>
                    <a:pt x="954959" y="2354787"/>
                  </a:lnTo>
                  <a:lnTo>
                    <a:pt x="1000646" y="2362975"/>
                  </a:lnTo>
                  <a:lnTo>
                    <a:pt x="1046919" y="2369405"/>
                  </a:lnTo>
                  <a:lnTo>
                    <a:pt x="1093742" y="2374043"/>
                  </a:lnTo>
                  <a:lnTo>
                    <a:pt x="1141080" y="2376851"/>
                  </a:lnTo>
                  <a:lnTo>
                    <a:pt x="1188897" y="2377795"/>
                  </a:lnTo>
                  <a:close/>
                </a:path>
              </a:pathLst>
            </a:custGeom>
            <a:ln w="38100">
              <a:solidFill>
                <a:srgbClr val="E9E8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773" y="2189124"/>
              <a:ext cx="274955" cy="274955"/>
            </a:xfrm>
            <a:custGeom>
              <a:avLst/>
              <a:gdLst/>
              <a:ahLst/>
              <a:cxnLst/>
              <a:rect l="l" t="t" r="r" b="b"/>
              <a:pathLst>
                <a:path w="274955" h="274955">
                  <a:moveTo>
                    <a:pt x="137337" y="0"/>
                  </a:moveTo>
                  <a:lnTo>
                    <a:pt x="93930" y="7002"/>
                  </a:lnTo>
                  <a:lnTo>
                    <a:pt x="56230" y="26499"/>
                  </a:lnTo>
                  <a:lnTo>
                    <a:pt x="26499" y="56230"/>
                  </a:lnTo>
                  <a:lnTo>
                    <a:pt x="7002" y="93930"/>
                  </a:lnTo>
                  <a:lnTo>
                    <a:pt x="0" y="137337"/>
                  </a:lnTo>
                  <a:lnTo>
                    <a:pt x="7002" y="180745"/>
                  </a:lnTo>
                  <a:lnTo>
                    <a:pt x="26499" y="218445"/>
                  </a:lnTo>
                  <a:lnTo>
                    <a:pt x="56230" y="248175"/>
                  </a:lnTo>
                  <a:lnTo>
                    <a:pt x="93930" y="267673"/>
                  </a:lnTo>
                  <a:lnTo>
                    <a:pt x="137337" y="274675"/>
                  </a:lnTo>
                  <a:lnTo>
                    <a:pt x="180745" y="267673"/>
                  </a:lnTo>
                  <a:lnTo>
                    <a:pt x="218445" y="248175"/>
                  </a:lnTo>
                  <a:lnTo>
                    <a:pt x="248175" y="218445"/>
                  </a:lnTo>
                  <a:lnTo>
                    <a:pt x="267673" y="180745"/>
                  </a:lnTo>
                  <a:lnTo>
                    <a:pt x="274675" y="137337"/>
                  </a:lnTo>
                  <a:lnTo>
                    <a:pt x="267673" y="93930"/>
                  </a:lnTo>
                  <a:lnTo>
                    <a:pt x="248175" y="56230"/>
                  </a:lnTo>
                  <a:lnTo>
                    <a:pt x="218445" y="26499"/>
                  </a:lnTo>
                  <a:lnTo>
                    <a:pt x="180745" y="7002"/>
                  </a:lnTo>
                  <a:lnTo>
                    <a:pt x="137337" y="0"/>
                  </a:lnTo>
                  <a:close/>
                </a:path>
              </a:pathLst>
            </a:custGeom>
            <a:solidFill>
              <a:srgbClr val="01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62921" y="4174312"/>
              <a:ext cx="274955" cy="274955"/>
            </a:xfrm>
            <a:custGeom>
              <a:avLst/>
              <a:gdLst/>
              <a:ahLst/>
              <a:cxnLst/>
              <a:rect l="l" t="t" r="r" b="b"/>
              <a:pathLst>
                <a:path w="274954" h="274954">
                  <a:moveTo>
                    <a:pt x="137337" y="0"/>
                  </a:moveTo>
                  <a:lnTo>
                    <a:pt x="93930" y="7002"/>
                  </a:lnTo>
                  <a:lnTo>
                    <a:pt x="56230" y="26499"/>
                  </a:lnTo>
                  <a:lnTo>
                    <a:pt x="26499" y="56230"/>
                  </a:lnTo>
                  <a:lnTo>
                    <a:pt x="7002" y="93930"/>
                  </a:lnTo>
                  <a:lnTo>
                    <a:pt x="0" y="137337"/>
                  </a:lnTo>
                  <a:lnTo>
                    <a:pt x="7002" y="180745"/>
                  </a:lnTo>
                  <a:lnTo>
                    <a:pt x="26499" y="218445"/>
                  </a:lnTo>
                  <a:lnTo>
                    <a:pt x="56230" y="248175"/>
                  </a:lnTo>
                  <a:lnTo>
                    <a:pt x="93930" y="267673"/>
                  </a:lnTo>
                  <a:lnTo>
                    <a:pt x="137337" y="274675"/>
                  </a:lnTo>
                  <a:lnTo>
                    <a:pt x="180745" y="267673"/>
                  </a:lnTo>
                  <a:lnTo>
                    <a:pt x="218445" y="248175"/>
                  </a:lnTo>
                  <a:lnTo>
                    <a:pt x="248175" y="218445"/>
                  </a:lnTo>
                  <a:lnTo>
                    <a:pt x="267673" y="180745"/>
                  </a:lnTo>
                  <a:lnTo>
                    <a:pt x="274675" y="137337"/>
                  </a:lnTo>
                  <a:lnTo>
                    <a:pt x="267673" y="93930"/>
                  </a:lnTo>
                  <a:lnTo>
                    <a:pt x="248175" y="56230"/>
                  </a:lnTo>
                  <a:lnTo>
                    <a:pt x="218445" y="26499"/>
                  </a:lnTo>
                  <a:lnTo>
                    <a:pt x="180745" y="7002"/>
                  </a:lnTo>
                  <a:lnTo>
                    <a:pt x="137337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dirty="0"/>
              <a:t>The</a:t>
            </a:r>
            <a:r>
              <a:rPr sz="2900" spc="-10" dirty="0"/>
              <a:t> </a:t>
            </a:r>
            <a:r>
              <a:rPr sz="2900" dirty="0"/>
              <a:t>CEO’s</a:t>
            </a:r>
            <a:r>
              <a:rPr sz="2900" spc="-10" dirty="0"/>
              <a:t> Promise</a:t>
            </a:r>
            <a:endParaRPr sz="2900"/>
          </a:p>
        </p:txBody>
      </p:sp>
      <p:sp>
        <p:nvSpPr>
          <p:cNvPr id="14" name="object 14"/>
          <p:cNvSpPr txBox="1"/>
          <p:nvPr/>
        </p:nvSpPr>
        <p:spPr>
          <a:xfrm>
            <a:off x="5028501" y="1786648"/>
            <a:ext cx="5207635" cy="416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500">
              <a:latin typeface="Times New Roman"/>
              <a:cs typeface="Times New Roman"/>
            </a:endParaRPr>
          </a:p>
          <a:p>
            <a:pPr marL="534670" algn="just">
              <a:lnSpc>
                <a:spcPct val="100000"/>
              </a:lnSpc>
            </a:pPr>
            <a:r>
              <a:rPr sz="1500" b="1" spc="70" dirty="0">
                <a:latin typeface="Tahoma"/>
                <a:cs typeface="Tahoma"/>
              </a:rPr>
              <a:t>A</a:t>
            </a:r>
            <a:r>
              <a:rPr sz="1500" b="1" spc="-70" dirty="0">
                <a:latin typeface="Tahoma"/>
                <a:cs typeface="Tahoma"/>
              </a:rPr>
              <a:t> </a:t>
            </a:r>
            <a:r>
              <a:rPr sz="1500" b="1" spc="70" dirty="0">
                <a:latin typeface="Tahoma"/>
                <a:cs typeface="Tahoma"/>
              </a:rPr>
              <a:t>Team</a:t>
            </a:r>
            <a:r>
              <a:rPr sz="1500" b="1" spc="-6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Fueled</a:t>
            </a:r>
            <a:r>
              <a:rPr sz="1500" b="1" spc="-70" dirty="0">
                <a:latin typeface="Tahoma"/>
                <a:cs typeface="Tahoma"/>
              </a:rPr>
              <a:t> </a:t>
            </a:r>
            <a:r>
              <a:rPr sz="1500" b="1" spc="70" dirty="0">
                <a:latin typeface="Tahoma"/>
                <a:cs typeface="Tahoma"/>
              </a:rPr>
              <a:t>by</a:t>
            </a:r>
            <a:r>
              <a:rPr sz="1500" b="1" spc="-6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Passion</a:t>
            </a:r>
            <a:r>
              <a:rPr sz="1500" b="1" spc="-70" dirty="0">
                <a:latin typeface="Tahoma"/>
                <a:cs typeface="Tahoma"/>
              </a:rPr>
              <a:t> </a:t>
            </a:r>
            <a:r>
              <a:rPr sz="1500" b="1" spc="75" dirty="0">
                <a:latin typeface="Tahoma"/>
                <a:cs typeface="Tahoma"/>
              </a:rPr>
              <a:t>and</a:t>
            </a:r>
            <a:r>
              <a:rPr sz="1500" b="1" spc="-65" dirty="0">
                <a:latin typeface="Tahoma"/>
                <a:cs typeface="Tahoma"/>
              </a:rPr>
              <a:t> </a:t>
            </a:r>
            <a:r>
              <a:rPr sz="1500" b="1" spc="-10" dirty="0">
                <a:latin typeface="Tahoma"/>
                <a:cs typeface="Tahoma"/>
              </a:rPr>
              <a:t>Diversity</a:t>
            </a:r>
            <a:endParaRPr sz="1500">
              <a:latin typeface="Tahoma"/>
              <a:cs typeface="Tahoma"/>
            </a:endParaRPr>
          </a:p>
          <a:p>
            <a:pPr marL="534670" marR="538480" algn="just">
              <a:lnSpc>
                <a:spcPct val="134600"/>
              </a:lnSpc>
              <a:spcBef>
                <a:spcPts val="1160"/>
              </a:spcBef>
            </a:pPr>
            <a:r>
              <a:rPr sz="1300" spc="80" dirty="0">
                <a:latin typeface="Trebuchet MS"/>
                <a:cs typeface="Trebuchet MS"/>
              </a:rPr>
              <a:t>Our</a:t>
            </a:r>
            <a:r>
              <a:rPr sz="1300" spc="270" dirty="0">
                <a:latin typeface="Trebuchet MS"/>
                <a:cs typeface="Trebuchet MS"/>
              </a:rPr>
              <a:t> </a:t>
            </a:r>
            <a:r>
              <a:rPr sz="1300" spc="125" dirty="0">
                <a:latin typeface="Trebuchet MS"/>
                <a:cs typeface="Trebuchet MS"/>
              </a:rPr>
              <a:t>team</a:t>
            </a:r>
            <a:r>
              <a:rPr sz="1300" spc="27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thrives</a:t>
            </a:r>
            <a:r>
              <a:rPr sz="1300" spc="275" dirty="0">
                <a:latin typeface="Trebuchet MS"/>
                <a:cs typeface="Trebuchet MS"/>
              </a:rPr>
              <a:t> </a:t>
            </a:r>
            <a:r>
              <a:rPr sz="1300" spc="120" dirty="0">
                <a:latin typeface="Trebuchet MS"/>
                <a:cs typeface="Trebuchet MS"/>
              </a:rPr>
              <a:t>on</a:t>
            </a:r>
            <a:r>
              <a:rPr sz="1300" spc="275" dirty="0">
                <a:latin typeface="Trebuchet MS"/>
                <a:cs typeface="Trebuchet MS"/>
              </a:rPr>
              <a:t> </a:t>
            </a:r>
            <a:r>
              <a:rPr sz="1300" spc="185" dirty="0">
                <a:latin typeface="Trebuchet MS"/>
                <a:cs typeface="Trebuchet MS"/>
              </a:rPr>
              <a:t>a</a:t>
            </a:r>
            <a:r>
              <a:rPr sz="1300" spc="275" dirty="0">
                <a:latin typeface="Trebuchet MS"/>
                <a:cs typeface="Trebuchet MS"/>
              </a:rPr>
              <a:t> </a:t>
            </a:r>
            <a:r>
              <a:rPr sz="1300" spc="55" dirty="0">
                <a:latin typeface="Trebuchet MS"/>
                <a:cs typeface="Trebuchet MS"/>
              </a:rPr>
              <a:t>vibrant</a:t>
            </a:r>
            <a:r>
              <a:rPr sz="1300" spc="275" dirty="0">
                <a:latin typeface="Trebuchet MS"/>
                <a:cs typeface="Trebuchet MS"/>
              </a:rPr>
              <a:t> </a:t>
            </a:r>
            <a:r>
              <a:rPr sz="1300" spc="80" dirty="0">
                <a:latin typeface="Trebuchet MS"/>
                <a:cs typeface="Trebuchet MS"/>
              </a:rPr>
              <a:t>blend</a:t>
            </a:r>
            <a:r>
              <a:rPr sz="1300" spc="27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of</a:t>
            </a:r>
            <a:r>
              <a:rPr sz="1300" spc="27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youthful </a:t>
            </a:r>
            <a:r>
              <a:rPr sz="1300" spc="30" dirty="0">
                <a:latin typeface="Trebuchet MS"/>
                <a:cs typeface="Trebuchet MS"/>
              </a:rPr>
              <a:t>energy,</a:t>
            </a:r>
            <a:r>
              <a:rPr sz="1300" spc="-30" dirty="0">
                <a:latin typeface="Trebuchet MS"/>
                <a:cs typeface="Trebuchet MS"/>
              </a:rPr>
              <a:t> </a:t>
            </a:r>
            <a:r>
              <a:rPr sz="1300" spc="45" dirty="0">
                <a:latin typeface="Trebuchet MS"/>
                <a:cs typeface="Trebuchet MS"/>
              </a:rPr>
              <a:t>diverse</a:t>
            </a:r>
            <a:r>
              <a:rPr sz="1300" spc="-25" dirty="0">
                <a:latin typeface="Trebuchet MS"/>
                <a:cs typeface="Trebuchet MS"/>
              </a:rPr>
              <a:t> </a:t>
            </a:r>
            <a:r>
              <a:rPr sz="1300" spc="-45" dirty="0">
                <a:latin typeface="Trebuchet MS"/>
                <a:cs typeface="Trebuchet MS"/>
              </a:rPr>
              <a:t>skills,</a:t>
            </a:r>
            <a:r>
              <a:rPr sz="1300" spc="-30" dirty="0">
                <a:latin typeface="Trebuchet MS"/>
                <a:cs typeface="Trebuchet MS"/>
              </a:rPr>
              <a:t> </a:t>
            </a:r>
            <a:r>
              <a:rPr sz="1300" spc="90" dirty="0">
                <a:latin typeface="Trebuchet MS"/>
                <a:cs typeface="Trebuchet MS"/>
              </a:rPr>
              <a:t>and</a:t>
            </a:r>
            <a:r>
              <a:rPr sz="1300" spc="-25" dirty="0">
                <a:latin typeface="Trebuchet MS"/>
                <a:cs typeface="Trebuchet MS"/>
              </a:rPr>
              <a:t> </a:t>
            </a:r>
            <a:r>
              <a:rPr sz="1300" spc="5" dirty="0">
                <a:latin typeface="Trebuchet MS"/>
                <a:cs typeface="Trebuchet MS"/>
              </a:rPr>
              <a:t>rich</a:t>
            </a:r>
            <a:r>
              <a:rPr sz="1300" spc="-2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cultural</a:t>
            </a:r>
            <a:r>
              <a:rPr sz="1300" spc="-30" dirty="0">
                <a:latin typeface="Trebuchet MS"/>
                <a:cs typeface="Trebuchet MS"/>
              </a:rPr>
              <a:t> </a:t>
            </a:r>
            <a:r>
              <a:rPr sz="1300" spc="85" dirty="0">
                <a:latin typeface="Trebuchet MS"/>
                <a:cs typeface="Trebuchet MS"/>
              </a:rPr>
              <a:t>backgrounds. </a:t>
            </a:r>
            <a:r>
              <a:rPr sz="1300" dirty="0">
                <a:latin typeface="Trebuchet MS"/>
                <a:cs typeface="Trebuchet MS"/>
              </a:rPr>
              <a:t>This</a:t>
            </a:r>
            <a:r>
              <a:rPr sz="1300" spc="20" dirty="0">
                <a:latin typeface="Trebuchet MS"/>
                <a:cs typeface="Trebuchet MS"/>
              </a:rPr>
              <a:t> </a:t>
            </a:r>
            <a:r>
              <a:rPr sz="1300" spc="120" dirty="0">
                <a:latin typeface="Trebuchet MS"/>
                <a:cs typeface="Trebuchet MS"/>
              </a:rPr>
              <a:t>dynamic</a:t>
            </a:r>
            <a:r>
              <a:rPr sz="1300" spc="2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is</a:t>
            </a:r>
            <a:r>
              <a:rPr sz="1300" spc="20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fostered</a:t>
            </a:r>
            <a:r>
              <a:rPr sz="1300" spc="25" dirty="0">
                <a:latin typeface="Trebuchet MS"/>
                <a:cs typeface="Trebuchet MS"/>
              </a:rPr>
              <a:t> </a:t>
            </a:r>
            <a:r>
              <a:rPr sz="1300" spc="120" dirty="0">
                <a:latin typeface="Trebuchet MS"/>
                <a:cs typeface="Trebuchet MS"/>
              </a:rPr>
              <a:t>by</a:t>
            </a:r>
            <a:r>
              <a:rPr sz="1300" spc="20" dirty="0">
                <a:latin typeface="Trebuchet MS"/>
                <a:cs typeface="Trebuchet MS"/>
              </a:rPr>
              <a:t> </a:t>
            </a:r>
            <a:r>
              <a:rPr sz="1300" spc="75" dirty="0">
                <a:latin typeface="Trebuchet MS"/>
                <a:cs typeface="Trebuchet MS"/>
              </a:rPr>
              <a:t>our</a:t>
            </a:r>
            <a:r>
              <a:rPr sz="1300" spc="2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flat</a:t>
            </a:r>
            <a:r>
              <a:rPr sz="1300" spc="25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organizational </a:t>
            </a:r>
            <a:r>
              <a:rPr sz="1300" dirty="0">
                <a:latin typeface="Trebuchet MS"/>
                <a:cs typeface="Trebuchet MS"/>
              </a:rPr>
              <a:t>structure,</a:t>
            </a:r>
            <a:r>
              <a:rPr sz="1300" spc="340" dirty="0">
                <a:latin typeface="Trebuchet MS"/>
                <a:cs typeface="Trebuchet MS"/>
              </a:rPr>
              <a:t>    </a:t>
            </a:r>
            <a:r>
              <a:rPr sz="1300" spc="80" dirty="0">
                <a:latin typeface="Trebuchet MS"/>
                <a:cs typeface="Trebuchet MS"/>
              </a:rPr>
              <a:t>which</a:t>
            </a:r>
            <a:r>
              <a:rPr sz="1300" spc="345" dirty="0">
                <a:latin typeface="Trebuchet MS"/>
                <a:cs typeface="Trebuchet MS"/>
              </a:rPr>
              <a:t>    </a:t>
            </a:r>
            <a:r>
              <a:rPr sz="1300" spc="120" dirty="0">
                <a:latin typeface="Trebuchet MS"/>
                <a:cs typeface="Trebuchet MS"/>
              </a:rPr>
              <a:t>encourages</a:t>
            </a:r>
            <a:r>
              <a:rPr sz="1300" spc="345" dirty="0">
                <a:latin typeface="Trebuchet MS"/>
                <a:cs typeface="Trebuchet MS"/>
              </a:rPr>
              <a:t>    </a:t>
            </a:r>
            <a:r>
              <a:rPr sz="1300" spc="114" dirty="0">
                <a:latin typeface="Trebuchet MS"/>
                <a:cs typeface="Trebuchet MS"/>
              </a:rPr>
              <a:t>seamless </a:t>
            </a:r>
            <a:r>
              <a:rPr sz="1300" spc="70" dirty="0">
                <a:latin typeface="Trebuchet MS"/>
                <a:cs typeface="Trebuchet MS"/>
              </a:rPr>
              <a:t>collaboration</a:t>
            </a:r>
            <a:r>
              <a:rPr sz="1300" spc="210" dirty="0">
                <a:latin typeface="Trebuchet MS"/>
                <a:cs typeface="Trebuchet MS"/>
              </a:rPr>
              <a:t>   </a:t>
            </a:r>
            <a:r>
              <a:rPr sz="1300" spc="125" dirty="0">
                <a:latin typeface="Trebuchet MS"/>
                <a:cs typeface="Trebuchet MS"/>
              </a:rPr>
              <a:t>across</a:t>
            </a:r>
            <a:r>
              <a:rPr sz="1300" spc="210" dirty="0">
                <a:latin typeface="Trebuchet MS"/>
                <a:cs typeface="Trebuchet MS"/>
              </a:rPr>
              <a:t>   </a:t>
            </a:r>
            <a:r>
              <a:rPr sz="1300" spc="50" dirty="0">
                <a:latin typeface="Trebuchet MS"/>
                <a:cs typeface="Trebuchet MS"/>
              </a:rPr>
              <a:t>leadership,</a:t>
            </a:r>
            <a:r>
              <a:rPr sz="1300" spc="210" dirty="0">
                <a:latin typeface="Trebuchet MS"/>
                <a:cs typeface="Trebuchet MS"/>
              </a:rPr>
              <a:t>   </a:t>
            </a:r>
            <a:r>
              <a:rPr sz="1300" spc="45" dirty="0">
                <a:latin typeface="Trebuchet MS"/>
                <a:cs typeface="Trebuchet MS"/>
              </a:rPr>
              <a:t>marketing, </a:t>
            </a:r>
            <a:r>
              <a:rPr sz="1300" spc="105" dirty="0">
                <a:latin typeface="Trebuchet MS"/>
                <a:cs typeface="Trebuchet MS"/>
              </a:rPr>
              <a:t>business</a:t>
            </a:r>
            <a:r>
              <a:rPr sz="1300" spc="95" dirty="0">
                <a:latin typeface="Trebuchet MS"/>
                <a:cs typeface="Trebuchet MS"/>
              </a:rPr>
              <a:t>  </a:t>
            </a:r>
            <a:r>
              <a:rPr sz="1300" spc="50" dirty="0">
                <a:latin typeface="Trebuchet MS"/>
                <a:cs typeface="Trebuchet MS"/>
              </a:rPr>
              <a:t>operations,</a:t>
            </a:r>
            <a:r>
              <a:rPr sz="1300" spc="95" dirty="0">
                <a:latin typeface="Trebuchet MS"/>
                <a:cs typeface="Trebuchet MS"/>
              </a:rPr>
              <a:t>  </a:t>
            </a:r>
            <a:r>
              <a:rPr sz="1300" spc="105" dirty="0">
                <a:latin typeface="Trebuchet MS"/>
                <a:cs typeface="Trebuchet MS"/>
              </a:rPr>
              <a:t>business</a:t>
            </a:r>
            <a:r>
              <a:rPr sz="1300" spc="100" dirty="0">
                <a:latin typeface="Trebuchet MS"/>
                <a:cs typeface="Trebuchet MS"/>
              </a:rPr>
              <a:t>  </a:t>
            </a:r>
            <a:r>
              <a:rPr sz="1300" dirty="0">
                <a:latin typeface="Trebuchet MS"/>
                <a:cs typeface="Trebuchet MS"/>
              </a:rPr>
              <a:t>intelligence,</a:t>
            </a:r>
            <a:r>
              <a:rPr sz="1300" spc="95" dirty="0">
                <a:latin typeface="Trebuchet MS"/>
                <a:cs typeface="Trebuchet MS"/>
              </a:rPr>
              <a:t>  </a:t>
            </a:r>
            <a:r>
              <a:rPr sz="1300" spc="120" dirty="0">
                <a:latin typeface="Trebuchet MS"/>
                <a:cs typeface="Trebuchet MS"/>
              </a:rPr>
              <a:t>and </a:t>
            </a:r>
            <a:r>
              <a:rPr sz="1300" spc="95" dirty="0">
                <a:latin typeface="Trebuchet MS"/>
                <a:cs typeface="Trebuchet MS"/>
              </a:rPr>
              <a:t>dedicated</a:t>
            </a:r>
            <a:r>
              <a:rPr sz="1300" spc="145" dirty="0">
                <a:latin typeface="Trebuchet MS"/>
                <a:cs typeface="Trebuchet MS"/>
              </a:rPr>
              <a:t>  </a:t>
            </a:r>
            <a:r>
              <a:rPr sz="1300" spc="100" dirty="0">
                <a:latin typeface="Trebuchet MS"/>
                <a:cs typeface="Trebuchet MS"/>
              </a:rPr>
              <a:t>customer</a:t>
            </a:r>
            <a:r>
              <a:rPr sz="1300" spc="150" dirty="0">
                <a:latin typeface="Trebuchet MS"/>
                <a:cs typeface="Trebuchet MS"/>
              </a:rPr>
              <a:t>  </a:t>
            </a:r>
            <a:r>
              <a:rPr sz="1300" spc="50" dirty="0">
                <a:latin typeface="Trebuchet MS"/>
                <a:cs typeface="Trebuchet MS"/>
              </a:rPr>
              <a:t>support.</a:t>
            </a:r>
            <a:r>
              <a:rPr sz="1300" spc="150" dirty="0">
                <a:latin typeface="Trebuchet MS"/>
                <a:cs typeface="Trebuchet MS"/>
              </a:rPr>
              <a:t>  </a:t>
            </a:r>
            <a:r>
              <a:rPr sz="1300" dirty="0">
                <a:latin typeface="Trebuchet MS"/>
                <a:cs typeface="Trebuchet MS"/>
              </a:rPr>
              <a:t>With</a:t>
            </a:r>
            <a:r>
              <a:rPr sz="1300" spc="150" dirty="0">
                <a:latin typeface="Trebuchet MS"/>
                <a:cs typeface="Trebuchet MS"/>
              </a:rPr>
              <a:t>  </a:t>
            </a:r>
            <a:r>
              <a:rPr sz="1300" spc="65" dirty="0">
                <a:latin typeface="Trebuchet MS"/>
                <a:cs typeface="Trebuchet MS"/>
              </a:rPr>
              <a:t>nearly</a:t>
            </a:r>
            <a:r>
              <a:rPr sz="1300" spc="150" dirty="0">
                <a:latin typeface="Trebuchet MS"/>
                <a:cs typeface="Trebuchet MS"/>
              </a:rPr>
              <a:t>  </a:t>
            </a:r>
            <a:r>
              <a:rPr sz="1300" spc="-25" dirty="0">
                <a:latin typeface="Trebuchet MS"/>
                <a:cs typeface="Trebuchet MS"/>
              </a:rPr>
              <a:t>150 </a:t>
            </a:r>
            <a:r>
              <a:rPr sz="1300" spc="100" dirty="0">
                <a:latin typeface="Trebuchet MS"/>
                <a:cs typeface="Trebuchet MS"/>
              </a:rPr>
              <a:t>passionate</a:t>
            </a:r>
            <a:r>
              <a:rPr sz="1300" spc="195" dirty="0">
                <a:latin typeface="Trebuchet MS"/>
                <a:cs typeface="Trebuchet MS"/>
              </a:rPr>
              <a:t>  </a:t>
            </a:r>
            <a:r>
              <a:rPr sz="1300" spc="90" dirty="0">
                <a:latin typeface="Trebuchet MS"/>
                <a:cs typeface="Trebuchet MS"/>
              </a:rPr>
              <a:t>members,</a:t>
            </a:r>
            <a:r>
              <a:rPr sz="1300" spc="195" dirty="0">
                <a:latin typeface="Trebuchet MS"/>
                <a:cs typeface="Trebuchet MS"/>
              </a:rPr>
              <a:t>  </a:t>
            </a:r>
            <a:r>
              <a:rPr sz="1300" spc="90" dirty="0">
                <a:latin typeface="Trebuchet MS"/>
                <a:cs typeface="Trebuchet MS"/>
              </a:rPr>
              <a:t>we</a:t>
            </a:r>
            <a:r>
              <a:rPr sz="1300" spc="195" dirty="0">
                <a:latin typeface="Trebuchet MS"/>
                <a:cs typeface="Trebuchet MS"/>
              </a:rPr>
              <a:t>  </a:t>
            </a:r>
            <a:r>
              <a:rPr sz="1300" spc="80" dirty="0">
                <a:latin typeface="Trebuchet MS"/>
                <a:cs typeface="Trebuchet MS"/>
              </a:rPr>
              <a:t>operate</a:t>
            </a:r>
            <a:r>
              <a:rPr sz="1300" spc="200" dirty="0">
                <a:latin typeface="Trebuchet MS"/>
                <a:cs typeface="Trebuchet MS"/>
              </a:rPr>
              <a:t>  </a:t>
            </a:r>
            <a:r>
              <a:rPr sz="1300" spc="60" dirty="0">
                <a:latin typeface="Trebuchet MS"/>
                <a:cs typeface="Trebuchet MS"/>
              </a:rPr>
              <a:t>daily</a:t>
            </a:r>
            <a:r>
              <a:rPr sz="1300" spc="195" dirty="0">
                <a:latin typeface="Trebuchet MS"/>
                <a:cs typeface="Trebuchet MS"/>
              </a:rPr>
              <a:t>  </a:t>
            </a:r>
            <a:r>
              <a:rPr sz="1300" spc="-20" dirty="0">
                <a:latin typeface="Trebuchet MS"/>
                <a:cs typeface="Trebuchet MS"/>
              </a:rPr>
              <a:t>with </a:t>
            </a:r>
            <a:r>
              <a:rPr sz="1300" dirty="0">
                <a:latin typeface="Trebuchet MS"/>
                <a:cs typeface="Trebuchet MS"/>
              </a:rPr>
              <a:t>respect,</a:t>
            </a:r>
            <a:r>
              <a:rPr sz="1300" spc="23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discipline,</a:t>
            </a:r>
            <a:r>
              <a:rPr sz="1300" spc="235" dirty="0">
                <a:latin typeface="Trebuchet MS"/>
                <a:cs typeface="Trebuchet MS"/>
              </a:rPr>
              <a:t> </a:t>
            </a:r>
            <a:r>
              <a:rPr sz="1300" spc="145" dirty="0">
                <a:latin typeface="Trebuchet MS"/>
                <a:cs typeface="Trebuchet MS"/>
              </a:rPr>
              <a:t>and</a:t>
            </a:r>
            <a:r>
              <a:rPr sz="1300" spc="235" dirty="0">
                <a:latin typeface="Trebuchet MS"/>
                <a:cs typeface="Trebuchet MS"/>
              </a:rPr>
              <a:t> </a:t>
            </a:r>
            <a:r>
              <a:rPr sz="1300" spc="185" dirty="0">
                <a:latin typeface="Trebuchet MS"/>
                <a:cs typeface="Trebuchet MS"/>
              </a:rPr>
              <a:t>a</a:t>
            </a:r>
            <a:r>
              <a:rPr sz="1300" spc="235" dirty="0">
                <a:latin typeface="Trebuchet MS"/>
                <a:cs typeface="Trebuchet MS"/>
              </a:rPr>
              <a:t> </a:t>
            </a:r>
            <a:r>
              <a:rPr sz="1300" spc="114" dirty="0">
                <a:latin typeface="Trebuchet MS"/>
                <a:cs typeface="Trebuchet MS"/>
              </a:rPr>
              <a:t>shared</a:t>
            </a:r>
            <a:r>
              <a:rPr sz="1300" spc="235" dirty="0">
                <a:latin typeface="Trebuchet MS"/>
                <a:cs typeface="Trebuchet MS"/>
              </a:rPr>
              <a:t> </a:t>
            </a:r>
            <a:r>
              <a:rPr sz="1300" spc="110" dirty="0">
                <a:latin typeface="Trebuchet MS"/>
                <a:cs typeface="Trebuchet MS"/>
              </a:rPr>
              <a:t>commitment</a:t>
            </a:r>
            <a:r>
              <a:rPr sz="1300" spc="23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to </a:t>
            </a:r>
            <a:r>
              <a:rPr sz="1300" spc="55" dirty="0">
                <a:latin typeface="Trebuchet MS"/>
                <a:cs typeface="Trebuchet MS"/>
              </a:rPr>
              <a:t>delivering</a:t>
            </a:r>
            <a:r>
              <a:rPr sz="1300" spc="-20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exceptional</a:t>
            </a:r>
            <a:r>
              <a:rPr sz="1300" spc="-2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service.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52493" y="5125655"/>
            <a:ext cx="1318260" cy="59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80"/>
              </a:lnSpc>
              <a:spcBef>
                <a:spcPts val="100"/>
              </a:spcBef>
            </a:pPr>
            <a:r>
              <a:rPr sz="2000" b="1" spc="-120" dirty="0">
                <a:solidFill>
                  <a:srgbClr val="202A5A"/>
                </a:solidFill>
                <a:latin typeface="Tahoma"/>
                <a:cs typeface="Tahoma"/>
              </a:rPr>
              <a:t>KAPIL</a:t>
            </a:r>
            <a:r>
              <a:rPr sz="2000" b="1" spc="-125" dirty="0">
                <a:solidFill>
                  <a:srgbClr val="202A5A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202A5A"/>
                </a:solidFill>
                <a:latin typeface="Tahoma"/>
                <a:cs typeface="Tahoma"/>
              </a:rPr>
              <a:t>JHA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ts val="2140"/>
              </a:lnSpc>
            </a:pPr>
            <a:r>
              <a:rPr sz="1800" b="1" spc="-25" dirty="0">
                <a:latin typeface="Arial"/>
                <a:cs typeface="Arial"/>
              </a:rPr>
              <a:t>CEO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1571" y="556145"/>
            <a:ext cx="45720" cy="308610"/>
          </a:xfrm>
          <a:custGeom>
            <a:avLst/>
            <a:gdLst/>
            <a:ahLst/>
            <a:cxnLst/>
            <a:rect l="l" t="t" r="r" b="b"/>
            <a:pathLst>
              <a:path w="45720" h="308609">
                <a:moveTo>
                  <a:pt x="45720" y="0"/>
                </a:moveTo>
                <a:lnTo>
                  <a:pt x="0" y="0"/>
                </a:lnTo>
                <a:lnTo>
                  <a:pt x="0" y="308609"/>
                </a:lnTo>
                <a:lnTo>
                  <a:pt x="45720" y="308609"/>
                </a:lnTo>
                <a:lnTo>
                  <a:pt x="45720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12183" y="230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8" y="0"/>
                </a:moveTo>
                <a:lnTo>
                  <a:pt x="10999" y="1415"/>
                </a:lnTo>
                <a:lnTo>
                  <a:pt x="5275" y="5273"/>
                </a:lnTo>
                <a:lnTo>
                  <a:pt x="1415" y="10994"/>
                </a:lnTo>
                <a:lnTo>
                  <a:pt x="0" y="17995"/>
                </a:lnTo>
                <a:lnTo>
                  <a:pt x="1415" y="25004"/>
                </a:lnTo>
                <a:lnTo>
                  <a:pt x="5275" y="30729"/>
                </a:lnTo>
                <a:lnTo>
                  <a:pt x="10999" y="34589"/>
                </a:lnTo>
                <a:lnTo>
                  <a:pt x="18008" y="36004"/>
                </a:lnTo>
                <a:lnTo>
                  <a:pt x="25017" y="34589"/>
                </a:lnTo>
                <a:lnTo>
                  <a:pt x="30741" y="30729"/>
                </a:lnTo>
                <a:lnTo>
                  <a:pt x="34601" y="25004"/>
                </a:lnTo>
                <a:lnTo>
                  <a:pt x="36017" y="17995"/>
                </a:lnTo>
                <a:lnTo>
                  <a:pt x="34601" y="10994"/>
                </a:lnTo>
                <a:lnTo>
                  <a:pt x="30741" y="5273"/>
                </a:lnTo>
                <a:lnTo>
                  <a:pt x="25017" y="1415"/>
                </a:lnTo>
                <a:lnTo>
                  <a:pt x="1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12183" y="4614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8" y="0"/>
                </a:moveTo>
                <a:lnTo>
                  <a:pt x="10999" y="1415"/>
                </a:lnTo>
                <a:lnTo>
                  <a:pt x="5275" y="5273"/>
                </a:lnTo>
                <a:lnTo>
                  <a:pt x="1415" y="10994"/>
                </a:lnTo>
                <a:lnTo>
                  <a:pt x="0" y="17995"/>
                </a:lnTo>
                <a:lnTo>
                  <a:pt x="1415" y="25004"/>
                </a:lnTo>
                <a:lnTo>
                  <a:pt x="5275" y="30729"/>
                </a:lnTo>
                <a:lnTo>
                  <a:pt x="10999" y="34589"/>
                </a:lnTo>
                <a:lnTo>
                  <a:pt x="18008" y="36004"/>
                </a:lnTo>
                <a:lnTo>
                  <a:pt x="25017" y="34589"/>
                </a:lnTo>
                <a:lnTo>
                  <a:pt x="30741" y="30729"/>
                </a:lnTo>
                <a:lnTo>
                  <a:pt x="34601" y="25004"/>
                </a:lnTo>
                <a:lnTo>
                  <a:pt x="36017" y="17995"/>
                </a:lnTo>
                <a:lnTo>
                  <a:pt x="34601" y="10994"/>
                </a:lnTo>
                <a:lnTo>
                  <a:pt x="30741" y="5273"/>
                </a:lnTo>
                <a:lnTo>
                  <a:pt x="25017" y="1415"/>
                </a:lnTo>
                <a:lnTo>
                  <a:pt x="1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12183" y="692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8" y="0"/>
                </a:moveTo>
                <a:lnTo>
                  <a:pt x="10999" y="1415"/>
                </a:lnTo>
                <a:lnTo>
                  <a:pt x="5275" y="5273"/>
                </a:lnTo>
                <a:lnTo>
                  <a:pt x="1415" y="10994"/>
                </a:lnTo>
                <a:lnTo>
                  <a:pt x="0" y="17995"/>
                </a:lnTo>
                <a:lnTo>
                  <a:pt x="1415" y="25004"/>
                </a:lnTo>
                <a:lnTo>
                  <a:pt x="5275" y="30729"/>
                </a:lnTo>
                <a:lnTo>
                  <a:pt x="10999" y="34589"/>
                </a:lnTo>
                <a:lnTo>
                  <a:pt x="18008" y="36004"/>
                </a:lnTo>
                <a:lnTo>
                  <a:pt x="25017" y="34589"/>
                </a:lnTo>
                <a:lnTo>
                  <a:pt x="30741" y="30729"/>
                </a:lnTo>
                <a:lnTo>
                  <a:pt x="34601" y="25004"/>
                </a:lnTo>
                <a:lnTo>
                  <a:pt x="36017" y="17995"/>
                </a:lnTo>
                <a:lnTo>
                  <a:pt x="34601" y="10994"/>
                </a:lnTo>
                <a:lnTo>
                  <a:pt x="30741" y="5273"/>
                </a:lnTo>
                <a:lnTo>
                  <a:pt x="25017" y="1415"/>
                </a:lnTo>
                <a:lnTo>
                  <a:pt x="1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12183" y="9234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8" y="0"/>
                </a:moveTo>
                <a:lnTo>
                  <a:pt x="10999" y="1415"/>
                </a:lnTo>
                <a:lnTo>
                  <a:pt x="5275" y="5273"/>
                </a:lnTo>
                <a:lnTo>
                  <a:pt x="1415" y="10994"/>
                </a:lnTo>
                <a:lnTo>
                  <a:pt x="0" y="17995"/>
                </a:lnTo>
                <a:lnTo>
                  <a:pt x="1415" y="25004"/>
                </a:lnTo>
                <a:lnTo>
                  <a:pt x="5275" y="30729"/>
                </a:lnTo>
                <a:lnTo>
                  <a:pt x="10999" y="34589"/>
                </a:lnTo>
                <a:lnTo>
                  <a:pt x="18008" y="36004"/>
                </a:lnTo>
                <a:lnTo>
                  <a:pt x="25017" y="34589"/>
                </a:lnTo>
                <a:lnTo>
                  <a:pt x="30741" y="30729"/>
                </a:lnTo>
                <a:lnTo>
                  <a:pt x="34601" y="25004"/>
                </a:lnTo>
                <a:lnTo>
                  <a:pt x="36017" y="17995"/>
                </a:lnTo>
                <a:lnTo>
                  <a:pt x="34601" y="10994"/>
                </a:lnTo>
                <a:lnTo>
                  <a:pt x="30741" y="5273"/>
                </a:lnTo>
                <a:lnTo>
                  <a:pt x="25017" y="1415"/>
                </a:lnTo>
                <a:lnTo>
                  <a:pt x="1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12183" y="115444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8" y="0"/>
                </a:moveTo>
                <a:lnTo>
                  <a:pt x="10999" y="1415"/>
                </a:lnTo>
                <a:lnTo>
                  <a:pt x="5275" y="5273"/>
                </a:lnTo>
                <a:lnTo>
                  <a:pt x="1415" y="10994"/>
                </a:lnTo>
                <a:lnTo>
                  <a:pt x="0" y="17995"/>
                </a:lnTo>
                <a:lnTo>
                  <a:pt x="1415" y="25004"/>
                </a:lnTo>
                <a:lnTo>
                  <a:pt x="5275" y="30729"/>
                </a:lnTo>
                <a:lnTo>
                  <a:pt x="10999" y="34589"/>
                </a:lnTo>
                <a:lnTo>
                  <a:pt x="18008" y="36004"/>
                </a:lnTo>
                <a:lnTo>
                  <a:pt x="25017" y="34589"/>
                </a:lnTo>
                <a:lnTo>
                  <a:pt x="30741" y="30729"/>
                </a:lnTo>
                <a:lnTo>
                  <a:pt x="34601" y="25004"/>
                </a:lnTo>
                <a:lnTo>
                  <a:pt x="36017" y="17995"/>
                </a:lnTo>
                <a:lnTo>
                  <a:pt x="34601" y="10994"/>
                </a:lnTo>
                <a:lnTo>
                  <a:pt x="30741" y="5273"/>
                </a:lnTo>
                <a:lnTo>
                  <a:pt x="25017" y="1415"/>
                </a:lnTo>
                <a:lnTo>
                  <a:pt x="1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78146" y="230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8" y="0"/>
                </a:moveTo>
                <a:lnTo>
                  <a:pt x="10999" y="1415"/>
                </a:lnTo>
                <a:lnTo>
                  <a:pt x="5275" y="5273"/>
                </a:lnTo>
                <a:lnTo>
                  <a:pt x="1415" y="10994"/>
                </a:lnTo>
                <a:lnTo>
                  <a:pt x="0" y="17995"/>
                </a:lnTo>
                <a:lnTo>
                  <a:pt x="1415" y="25004"/>
                </a:lnTo>
                <a:lnTo>
                  <a:pt x="5275" y="30729"/>
                </a:lnTo>
                <a:lnTo>
                  <a:pt x="10999" y="34589"/>
                </a:lnTo>
                <a:lnTo>
                  <a:pt x="18008" y="36004"/>
                </a:lnTo>
                <a:lnTo>
                  <a:pt x="25017" y="34589"/>
                </a:lnTo>
                <a:lnTo>
                  <a:pt x="30741" y="30729"/>
                </a:lnTo>
                <a:lnTo>
                  <a:pt x="34601" y="25004"/>
                </a:lnTo>
                <a:lnTo>
                  <a:pt x="36017" y="17995"/>
                </a:lnTo>
                <a:lnTo>
                  <a:pt x="34601" y="10994"/>
                </a:lnTo>
                <a:lnTo>
                  <a:pt x="30741" y="5273"/>
                </a:lnTo>
                <a:lnTo>
                  <a:pt x="25017" y="1415"/>
                </a:lnTo>
                <a:lnTo>
                  <a:pt x="1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178146" y="4614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8" y="0"/>
                </a:moveTo>
                <a:lnTo>
                  <a:pt x="10999" y="1415"/>
                </a:lnTo>
                <a:lnTo>
                  <a:pt x="5275" y="5273"/>
                </a:lnTo>
                <a:lnTo>
                  <a:pt x="1415" y="10994"/>
                </a:lnTo>
                <a:lnTo>
                  <a:pt x="0" y="17995"/>
                </a:lnTo>
                <a:lnTo>
                  <a:pt x="1415" y="25004"/>
                </a:lnTo>
                <a:lnTo>
                  <a:pt x="5275" y="30729"/>
                </a:lnTo>
                <a:lnTo>
                  <a:pt x="10999" y="34589"/>
                </a:lnTo>
                <a:lnTo>
                  <a:pt x="18008" y="36004"/>
                </a:lnTo>
                <a:lnTo>
                  <a:pt x="25017" y="34589"/>
                </a:lnTo>
                <a:lnTo>
                  <a:pt x="30741" y="30729"/>
                </a:lnTo>
                <a:lnTo>
                  <a:pt x="34601" y="25004"/>
                </a:lnTo>
                <a:lnTo>
                  <a:pt x="36017" y="17995"/>
                </a:lnTo>
                <a:lnTo>
                  <a:pt x="34601" y="10994"/>
                </a:lnTo>
                <a:lnTo>
                  <a:pt x="30741" y="5273"/>
                </a:lnTo>
                <a:lnTo>
                  <a:pt x="25017" y="1415"/>
                </a:lnTo>
                <a:lnTo>
                  <a:pt x="1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78146" y="692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8" y="0"/>
                </a:moveTo>
                <a:lnTo>
                  <a:pt x="10999" y="1415"/>
                </a:lnTo>
                <a:lnTo>
                  <a:pt x="5275" y="5273"/>
                </a:lnTo>
                <a:lnTo>
                  <a:pt x="1415" y="10994"/>
                </a:lnTo>
                <a:lnTo>
                  <a:pt x="0" y="17995"/>
                </a:lnTo>
                <a:lnTo>
                  <a:pt x="1415" y="25004"/>
                </a:lnTo>
                <a:lnTo>
                  <a:pt x="5275" y="30729"/>
                </a:lnTo>
                <a:lnTo>
                  <a:pt x="10999" y="34589"/>
                </a:lnTo>
                <a:lnTo>
                  <a:pt x="18008" y="36004"/>
                </a:lnTo>
                <a:lnTo>
                  <a:pt x="25017" y="34589"/>
                </a:lnTo>
                <a:lnTo>
                  <a:pt x="30741" y="30729"/>
                </a:lnTo>
                <a:lnTo>
                  <a:pt x="34601" y="25004"/>
                </a:lnTo>
                <a:lnTo>
                  <a:pt x="36017" y="17995"/>
                </a:lnTo>
                <a:lnTo>
                  <a:pt x="34601" y="10994"/>
                </a:lnTo>
                <a:lnTo>
                  <a:pt x="30741" y="5273"/>
                </a:lnTo>
                <a:lnTo>
                  <a:pt x="25017" y="1415"/>
                </a:lnTo>
                <a:lnTo>
                  <a:pt x="1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78146" y="92344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8" y="0"/>
                </a:moveTo>
                <a:lnTo>
                  <a:pt x="10999" y="1415"/>
                </a:lnTo>
                <a:lnTo>
                  <a:pt x="5275" y="5273"/>
                </a:lnTo>
                <a:lnTo>
                  <a:pt x="1415" y="10994"/>
                </a:lnTo>
                <a:lnTo>
                  <a:pt x="0" y="17995"/>
                </a:lnTo>
                <a:lnTo>
                  <a:pt x="1415" y="25004"/>
                </a:lnTo>
                <a:lnTo>
                  <a:pt x="5275" y="30729"/>
                </a:lnTo>
                <a:lnTo>
                  <a:pt x="10999" y="34589"/>
                </a:lnTo>
                <a:lnTo>
                  <a:pt x="18008" y="36004"/>
                </a:lnTo>
                <a:lnTo>
                  <a:pt x="25017" y="34589"/>
                </a:lnTo>
                <a:lnTo>
                  <a:pt x="30741" y="30729"/>
                </a:lnTo>
                <a:lnTo>
                  <a:pt x="34601" y="25004"/>
                </a:lnTo>
                <a:lnTo>
                  <a:pt x="36017" y="17995"/>
                </a:lnTo>
                <a:lnTo>
                  <a:pt x="34601" y="10994"/>
                </a:lnTo>
                <a:lnTo>
                  <a:pt x="30741" y="5273"/>
                </a:lnTo>
                <a:lnTo>
                  <a:pt x="25017" y="1415"/>
                </a:lnTo>
                <a:lnTo>
                  <a:pt x="1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44110" y="230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8" y="0"/>
                </a:moveTo>
                <a:lnTo>
                  <a:pt x="10999" y="1415"/>
                </a:lnTo>
                <a:lnTo>
                  <a:pt x="5275" y="5273"/>
                </a:lnTo>
                <a:lnTo>
                  <a:pt x="1415" y="10994"/>
                </a:lnTo>
                <a:lnTo>
                  <a:pt x="0" y="17995"/>
                </a:lnTo>
                <a:lnTo>
                  <a:pt x="1415" y="25004"/>
                </a:lnTo>
                <a:lnTo>
                  <a:pt x="5275" y="30729"/>
                </a:lnTo>
                <a:lnTo>
                  <a:pt x="10999" y="34589"/>
                </a:lnTo>
                <a:lnTo>
                  <a:pt x="18008" y="36004"/>
                </a:lnTo>
                <a:lnTo>
                  <a:pt x="25015" y="34589"/>
                </a:lnTo>
                <a:lnTo>
                  <a:pt x="30735" y="30729"/>
                </a:lnTo>
                <a:lnTo>
                  <a:pt x="34591" y="25004"/>
                </a:lnTo>
                <a:lnTo>
                  <a:pt x="36004" y="17995"/>
                </a:lnTo>
                <a:lnTo>
                  <a:pt x="34591" y="10994"/>
                </a:lnTo>
                <a:lnTo>
                  <a:pt x="30735" y="5273"/>
                </a:lnTo>
                <a:lnTo>
                  <a:pt x="25015" y="1415"/>
                </a:lnTo>
                <a:lnTo>
                  <a:pt x="1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44110" y="4614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8" y="0"/>
                </a:moveTo>
                <a:lnTo>
                  <a:pt x="10999" y="1415"/>
                </a:lnTo>
                <a:lnTo>
                  <a:pt x="5275" y="5273"/>
                </a:lnTo>
                <a:lnTo>
                  <a:pt x="1415" y="10994"/>
                </a:lnTo>
                <a:lnTo>
                  <a:pt x="0" y="17995"/>
                </a:lnTo>
                <a:lnTo>
                  <a:pt x="1415" y="25004"/>
                </a:lnTo>
                <a:lnTo>
                  <a:pt x="5275" y="30729"/>
                </a:lnTo>
                <a:lnTo>
                  <a:pt x="10999" y="34589"/>
                </a:lnTo>
                <a:lnTo>
                  <a:pt x="18008" y="36004"/>
                </a:lnTo>
                <a:lnTo>
                  <a:pt x="25015" y="34589"/>
                </a:lnTo>
                <a:lnTo>
                  <a:pt x="30735" y="30729"/>
                </a:lnTo>
                <a:lnTo>
                  <a:pt x="34591" y="25004"/>
                </a:lnTo>
                <a:lnTo>
                  <a:pt x="36004" y="17995"/>
                </a:lnTo>
                <a:lnTo>
                  <a:pt x="34591" y="10994"/>
                </a:lnTo>
                <a:lnTo>
                  <a:pt x="30735" y="5273"/>
                </a:lnTo>
                <a:lnTo>
                  <a:pt x="25015" y="1415"/>
                </a:lnTo>
                <a:lnTo>
                  <a:pt x="1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44110" y="692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8" y="0"/>
                </a:moveTo>
                <a:lnTo>
                  <a:pt x="10999" y="1415"/>
                </a:lnTo>
                <a:lnTo>
                  <a:pt x="5275" y="5273"/>
                </a:lnTo>
                <a:lnTo>
                  <a:pt x="1415" y="10994"/>
                </a:lnTo>
                <a:lnTo>
                  <a:pt x="0" y="17995"/>
                </a:lnTo>
                <a:lnTo>
                  <a:pt x="1415" y="25004"/>
                </a:lnTo>
                <a:lnTo>
                  <a:pt x="5275" y="30729"/>
                </a:lnTo>
                <a:lnTo>
                  <a:pt x="10999" y="34589"/>
                </a:lnTo>
                <a:lnTo>
                  <a:pt x="18008" y="36004"/>
                </a:lnTo>
                <a:lnTo>
                  <a:pt x="25015" y="34589"/>
                </a:lnTo>
                <a:lnTo>
                  <a:pt x="30735" y="30729"/>
                </a:lnTo>
                <a:lnTo>
                  <a:pt x="34591" y="25004"/>
                </a:lnTo>
                <a:lnTo>
                  <a:pt x="36004" y="17995"/>
                </a:lnTo>
                <a:lnTo>
                  <a:pt x="34591" y="10994"/>
                </a:lnTo>
                <a:lnTo>
                  <a:pt x="30735" y="5273"/>
                </a:lnTo>
                <a:lnTo>
                  <a:pt x="25015" y="1415"/>
                </a:lnTo>
                <a:lnTo>
                  <a:pt x="1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10073" y="230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8" y="0"/>
                </a:moveTo>
                <a:lnTo>
                  <a:pt x="10999" y="1415"/>
                </a:lnTo>
                <a:lnTo>
                  <a:pt x="5275" y="5273"/>
                </a:lnTo>
                <a:lnTo>
                  <a:pt x="1415" y="10994"/>
                </a:lnTo>
                <a:lnTo>
                  <a:pt x="0" y="17995"/>
                </a:lnTo>
                <a:lnTo>
                  <a:pt x="1415" y="25004"/>
                </a:lnTo>
                <a:lnTo>
                  <a:pt x="5275" y="30729"/>
                </a:lnTo>
                <a:lnTo>
                  <a:pt x="10999" y="34589"/>
                </a:lnTo>
                <a:lnTo>
                  <a:pt x="18008" y="36004"/>
                </a:lnTo>
                <a:lnTo>
                  <a:pt x="25017" y="34589"/>
                </a:lnTo>
                <a:lnTo>
                  <a:pt x="30741" y="30729"/>
                </a:lnTo>
                <a:lnTo>
                  <a:pt x="34601" y="25004"/>
                </a:lnTo>
                <a:lnTo>
                  <a:pt x="36017" y="17995"/>
                </a:lnTo>
                <a:lnTo>
                  <a:pt x="34601" y="10994"/>
                </a:lnTo>
                <a:lnTo>
                  <a:pt x="30741" y="5273"/>
                </a:lnTo>
                <a:lnTo>
                  <a:pt x="25017" y="1415"/>
                </a:lnTo>
                <a:lnTo>
                  <a:pt x="1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10073" y="46145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8" y="0"/>
                </a:moveTo>
                <a:lnTo>
                  <a:pt x="10999" y="1415"/>
                </a:lnTo>
                <a:lnTo>
                  <a:pt x="5275" y="5273"/>
                </a:lnTo>
                <a:lnTo>
                  <a:pt x="1415" y="10994"/>
                </a:lnTo>
                <a:lnTo>
                  <a:pt x="0" y="17995"/>
                </a:lnTo>
                <a:lnTo>
                  <a:pt x="1415" y="25004"/>
                </a:lnTo>
                <a:lnTo>
                  <a:pt x="5275" y="30729"/>
                </a:lnTo>
                <a:lnTo>
                  <a:pt x="10999" y="34589"/>
                </a:lnTo>
                <a:lnTo>
                  <a:pt x="18008" y="36004"/>
                </a:lnTo>
                <a:lnTo>
                  <a:pt x="25017" y="34589"/>
                </a:lnTo>
                <a:lnTo>
                  <a:pt x="30741" y="30729"/>
                </a:lnTo>
                <a:lnTo>
                  <a:pt x="34601" y="25004"/>
                </a:lnTo>
                <a:lnTo>
                  <a:pt x="36017" y="17995"/>
                </a:lnTo>
                <a:lnTo>
                  <a:pt x="34601" y="10994"/>
                </a:lnTo>
                <a:lnTo>
                  <a:pt x="30741" y="5273"/>
                </a:lnTo>
                <a:lnTo>
                  <a:pt x="25017" y="1415"/>
                </a:lnTo>
                <a:lnTo>
                  <a:pt x="1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76047" y="230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7995" y="0"/>
                </a:moveTo>
                <a:lnTo>
                  <a:pt x="10988" y="1415"/>
                </a:lnTo>
                <a:lnTo>
                  <a:pt x="5268" y="5273"/>
                </a:lnTo>
                <a:lnTo>
                  <a:pt x="1413" y="10994"/>
                </a:lnTo>
                <a:lnTo>
                  <a:pt x="0" y="17995"/>
                </a:lnTo>
                <a:lnTo>
                  <a:pt x="1413" y="25004"/>
                </a:lnTo>
                <a:lnTo>
                  <a:pt x="5268" y="30729"/>
                </a:lnTo>
                <a:lnTo>
                  <a:pt x="10988" y="34589"/>
                </a:lnTo>
                <a:lnTo>
                  <a:pt x="17995" y="36004"/>
                </a:lnTo>
                <a:lnTo>
                  <a:pt x="25004" y="34589"/>
                </a:lnTo>
                <a:lnTo>
                  <a:pt x="30729" y="30729"/>
                </a:lnTo>
                <a:lnTo>
                  <a:pt x="34589" y="25004"/>
                </a:lnTo>
                <a:lnTo>
                  <a:pt x="36004" y="17995"/>
                </a:lnTo>
                <a:lnTo>
                  <a:pt x="34589" y="10994"/>
                </a:lnTo>
                <a:lnTo>
                  <a:pt x="30729" y="5273"/>
                </a:lnTo>
                <a:lnTo>
                  <a:pt x="25004" y="1415"/>
                </a:lnTo>
                <a:lnTo>
                  <a:pt x="17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53269" y="7034466"/>
            <a:ext cx="40881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Ownership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&amp;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Accountability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Organisation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Culture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&amp;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Service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123" y="473465"/>
            <a:ext cx="1138555" cy="4705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spc="-10" dirty="0"/>
              <a:t>Vision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371665" y="556145"/>
            <a:ext cx="45720" cy="308610"/>
          </a:xfrm>
          <a:custGeom>
            <a:avLst/>
            <a:gdLst/>
            <a:ahLst/>
            <a:cxnLst/>
            <a:rect l="l" t="t" r="r" b="b"/>
            <a:pathLst>
              <a:path w="45720" h="308609">
                <a:moveTo>
                  <a:pt x="45720" y="0"/>
                </a:moveTo>
                <a:lnTo>
                  <a:pt x="0" y="0"/>
                </a:lnTo>
                <a:lnTo>
                  <a:pt x="0" y="308609"/>
                </a:lnTo>
                <a:lnTo>
                  <a:pt x="45720" y="308609"/>
                </a:lnTo>
                <a:lnTo>
                  <a:pt x="45720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7029" y="1074369"/>
            <a:ext cx="5034915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900"/>
              </a:lnSpc>
              <a:spcBef>
                <a:spcPts val="100"/>
              </a:spcBef>
            </a:pPr>
            <a:r>
              <a:rPr sz="1400" dirty="0">
                <a:latin typeface="Trebuchet MS"/>
                <a:cs typeface="Trebuchet MS"/>
              </a:rPr>
              <a:t>To</a:t>
            </a:r>
            <a:r>
              <a:rPr sz="1400" spc="305" dirty="0">
                <a:latin typeface="Trebuchet MS"/>
                <a:cs typeface="Trebuchet MS"/>
              </a:rPr>
              <a:t> </a:t>
            </a:r>
            <a:r>
              <a:rPr sz="1400" spc="155" dirty="0">
                <a:latin typeface="Trebuchet MS"/>
                <a:cs typeface="Trebuchet MS"/>
              </a:rPr>
              <a:t>become</a:t>
            </a:r>
            <a:r>
              <a:rPr sz="1400" spc="30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the</a:t>
            </a:r>
            <a:r>
              <a:rPr sz="1400" spc="310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premier</a:t>
            </a:r>
            <a:r>
              <a:rPr sz="1400" spc="305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provider</a:t>
            </a:r>
            <a:r>
              <a:rPr sz="1400" spc="30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of</a:t>
            </a:r>
            <a:r>
              <a:rPr sz="1400" spc="3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safe,</a:t>
            </a:r>
            <a:r>
              <a:rPr sz="1400" spc="305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comfortable, </a:t>
            </a:r>
            <a:r>
              <a:rPr sz="1400" spc="145" dirty="0">
                <a:latin typeface="Trebuchet MS"/>
                <a:cs typeface="Trebuchet MS"/>
              </a:rPr>
              <a:t>and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affordable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taxi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services.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105" dirty="0">
                <a:latin typeface="Trebuchet MS"/>
                <a:cs typeface="Trebuchet MS"/>
              </a:rPr>
              <a:t>We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114" dirty="0">
                <a:latin typeface="Trebuchet MS"/>
                <a:cs typeface="Trebuchet MS"/>
              </a:rPr>
              <a:t>aim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to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90" dirty="0">
                <a:latin typeface="Trebuchet MS"/>
                <a:cs typeface="Trebuchet MS"/>
              </a:rPr>
              <a:t>achieve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this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vision </a:t>
            </a:r>
            <a:r>
              <a:rPr sz="1400" spc="95" dirty="0">
                <a:latin typeface="Trebuchet MS"/>
                <a:cs typeface="Trebuchet MS"/>
              </a:rPr>
              <a:t>through</a:t>
            </a:r>
            <a:r>
              <a:rPr sz="1400" spc="490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the</a:t>
            </a:r>
            <a:r>
              <a:rPr sz="1400" spc="490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synergistic</a:t>
            </a:r>
            <a:r>
              <a:rPr sz="1400" spc="490" dirty="0">
                <a:latin typeface="Trebuchet MS"/>
                <a:cs typeface="Trebuchet MS"/>
              </a:rPr>
              <a:t> </a:t>
            </a:r>
            <a:r>
              <a:rPr sz="1400" spc="105" dirty="0">
                <a:latin typeface="Trebuchet MS"/>
                <a:cs typeface="Trebuchet MS"/>
              </a:rPr>
              <a:t>combination</a:t>
            </a:r>
            <a:r>
              <a:rPr sz="1400" spc="4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of</a:t>
            </a:r>
            <a:r>
              <a:rPr sz="1400" spc="495" dirty="0">
                <a:latin typeface="Trebuchet MS"/>
                <a:cs typeface="Trebuchet MS"/>
              </a:rPr>
              <a:t> </a:t>
            </a:r>
            <a:r>
              <a:rPr sz="1400" spc="100" dirty="0">
                <a:latin typeface="Trebuchet MS"/>
                <a:cs typeface="Trebuchet MS"/>
              </a:rPr>
              <a:t>cutting-</a:t>
            </a:r>
            <a:r>
              <a:rPr sz="1400" spc="105" dirty="0">
                <a:latin typeface="Trebuchet MS"/>
                <a:cs typeface="Trebuchet MS"/>
              </a:rPr>
              <a:t>edge </a:t>
            </a:r>
            <a:r>
              <a:rPr sz="1400" spc="100" dirty="0">
                <a:latin typeface="Trebuchet MS"/>
                <a:cs typeface="Trebuchet MS"/>
              </a:rPr>
              <a:t>technology</a:t>
            </a:r>
            <a:r>
              <a:rPr sz="1400" spc="195" dirty="0">
                <a:latin typeface="Trebuchet MS"/>
                <a:cs typeface="Trebuchet MS"/>
              </a:rPr>
              <a:t> </a:t>
            </a:r>
            <a:r>
              <a:rPr sz="1400" spc="165" dirty="0">
                <a:latin typeface="Trebuchet MS"/>
                <a:cs typeface="Trebuchet MS"/>
              </a:rPr>
              <a:t>and</a:t>
            </a:r>
            <a:r>
              <a:rPr sz="1400" spc="195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unparalleled</a:t>
            </a:r>
            <a:r>
              <a:rPr sz="1400" spc="200" dirty="0">
                <a:latin typeface="Trebuchet MS"/>
                <a:cs typeface="Trebuchet MS"/>
              </a:rPr>
              <a:t> </a:t>
            </a:r>
            <a:r>
              <a:rPr sz="1400" spc="175" dirty="0">
                <a:latin typeface="Trebuchet MS"/>
                <a:cs typeface="Trebuchet MS"/>
              </a:rPr>
              <a:t>human</a:t>
            </a:r>
            <a:r>
              <a:rPr sz="1400" spc="195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support,</a:t>
            </a:r>
            <a:r>
              <a:rPr sz="1400" spc="195" dirty="0">
                <a:latin typeface="Trebuchet MS"/>
                <a:cs typeface="Trebuchet MS"/>
              </a:rPr>
              <a:t> </a:t>
            </a:r>
            <a:r>
              <a:rPr sz="1400" spc="85" dirty="0">
                <a:latin typeface="Trebuchet MS"/>
                <a:cs typeface="Trebuchet MS"/>
              </a:rPr>
              <a:t>ensuring </a:t>
            </a:r>
            <a:r>
              <a:rPr sz="1400" spc="65" dirty="0">
                <a:latin typeface="Trebuchet MS"/>
                <a:cs typeface="Trebuchet MS"/>
              </a:rPr>
              <a:t>that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every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114" dirty="0">
                <a:latin typeface="Trebuchet MS"/>
                <a:cs typeface="Trebuchet MS"/>
              </a:rPr>
              <a:t>customer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experience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105" dirty="0">
                <a:latin typeface="Trebuchet MS"/>
                <a:cs typeface="Trebuchet MS"/>
              </a:rPr>
              <a:t>exceeds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expectations.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58584" y="0"/>
            <a:ext cx="5433695" cy="7560309"/>
            <a:chOff x="5258584" y="0"/>
            <a:chExt cx="5433695" cy="7560309"/>
          </a:xfrm>
        </p:grpSpPr>
        <p:sp>
          <p:nvSpPr>
            <p:cNvPr id="6" name="object 6"/>
            <p:cNvSpPr/>
            <p:nvPr/>
          </p:nvSpPr>
          <p:spPr>
            <a:xfrm>
              <a:off x="6496895" y="0"/>
              <a:ext cx="4195445" cy="7560309"/>
            </a:xfrm>
            <a:custGeom>
              <a:avLst/>
              <a:gdLst/>
              <a:ahLst/>
              <a:cxnLst/>
              <a:rect l="l" t="t" r="r" b="b"/>
              <a:pathLst>
                <a:path w="4195445" h="7560309">
                  <a:moveTo>
                    <a:pt x="4195107" y="0"/>
                  </a:moveTo>
                  <a:lnTo>
                    <a:pt x="3381834" y="0"/>
                  </a:lnTo>
                  <a:lnTo>
                    <a:pt x="242468" y="3139366"/>
                  </a:lnTo>
                  <a:lnTo>
                    <a:pt x="60617" y="3331320"/>
                  </a:lnTo>
                  <a:lnTo>
                    <a:pt x="0" y="3462657"/>
                  </a:lnTo>
                  <a:lnTo>
                    <a:pt x="60617" y="3593994"/>
                  </a:lnTo>
                  <a:lnTo>
                    <a:pt x="242468" y="3785948"/>
                  </a:lnTo>
                  <a:lnTo>
                    <a:pt x="4016524" y="7560005"/>
                  </a:lnTo>
                  <a:lnTo>
                    <a:pt x="4195107" y="7560005"/>
                  </a:lnTo>
                  <a:lnTo>
                    <a:pt x="4195107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6891" y="622427"/>
              <a:ext cx="4195445" cy="6938009"/>
            </a:xfrm>
            <a:custGeom>
              <a:avLst/>
              <a:gdLst/>
              <a:ahLst/>
              <a:cxnLst/>
              <a:rect l="l" t="t" r="r" b="b"/>
              <a:pathLst>
                <a:path w="4195445" h="6938009">
                  <a:moveTo>
                    <a:pt x="4195111" y="0"/>
                  </a:moveTo>
                  <a:lnTo>
                    <a:pt x="2759424" y="0"/>
                  </a:lnTo>
                  <a:lnTo>
                    <a:pt x="242477" y="2516936"/>
                  </a:lnTo>
                  <a:lnTo>
                    <a:pt x="60619" y="2708890"/>
                  </a:lnTo>
                  <a:lnTo>
                    <a:pt x="0" y="2840228"/>
                  </a:lnTo>
                  <a:lnTo>
                    <a:pt x="60619" y="2971565"/>
                  </a:lnTo>
                  <a:lnTo>
                    <a:pt x="242477" y="3163519"/>
                  </a:lnTo>
                  <a:lnTo>
                    <a:pt x="4016536" y="6937578"/>
                  </a:lnTo>
                  <a:lnTo>
                    <a:pt x="4195111" y="6937578"/>
                  </a:lnTo>
                  <a:lnTo>
                    <a:pt x="4195111" y="0"/>
                  </a:lnTo>
                  <a:close/>
                </a:path>
              </a:pathLst>
            </a:custGeom>
            <a:solidFill>
              <a:srgbClr val="000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6891" y="1135644"/>
              <a:ext cx="4195111" cy="46540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58586" y="4002250"/>
              <a:ext cx="2674620" cy="2674620"/>
            </a:xfrm>
            <a:custGeom>
              <a:avLst/>
              <a:gdLst/>
              <a:ahLst/>
              <a:cxnLst/>
              <a:rect l="l" t="t" r="r" b="b"/>
              <a:pathLst>
                <a:path w="2674620" h="2674620">
                  <a:moveTo>
                    <a:pt x="1337095" y="0"/>
                  </a:moveTo>
                  <a:lnTo>
                    <a:pt x="1249537" y="40412"/>
                  </a:lnTo>
                  <a:lnTo>
                    <a:pt x="1121565" y="161648"/>
                  </a:lnTo>
                  <a:lnTo>
                    <a:pt x="161648" y="1121565"/>
                  </a:lnTo>
                  <a:lnTo>
                    <a:pt x="40412" y="1249537"/>
                  </a:lnTo>
                  <a:lnTo>
                    <a:pt x="0" y="1337095"/>
                  </a:lnTo>
                  <a:lnTo>
                    <a:pt x="40412" y="1424651"/>
                  </a:lnTo>
                  <a:lnTo>
                    <a:pt x="161648" y="1552616"/>
                  </a:lnTo>
                  <a:lnTo>
                    <a:pt x="1121565" y="2512545"/>
                  </a:lnTo>
                  <a:lnTo>
                    <a:pt x="1249537" y="2633775"/>
                  </a:lnTo>
                  <a:lnTo>
                    <a:pt x="1337097" y="2674185"/>
                  </a:lnTo>
                  <a:lnTo>
                    <a:pt x="1424657" y="2633775"/>
                  </a:lnTo>
                  <a:lnTo>
                    <a:pt x="1552628" y="2512545"/>
                  </a:lnTo>
                  <a:lnTo>
                    <a:pt x="2512545" y="1552616"/>
                  </a:lnTo>
                  <a:lnTo>
                    <a:pt x="2633775" y="1424651"/>
                  </a:lnTo>
                  <a:lnTo>
                    <a:pt x="2674185" y="1337095"/>
                  </a:lnTo>
                  <a:lnTo>
                    <a:pt x="2633775" y="1249537"/>
                  </a:lnTo>
                  <a:lnTo>
                    <a:pt x="2512545" y="1121565"/>
                  </a:lnTo>
                  <a:lnTo>
                    <a:pt x="1552616" y="161648"/>
                  </a:lnTo>
                  <a:lnTo>
                    <a:pt x="1424651" y="40412"/>
                  </a:lnTo>
                  <a:lnTo>
                    <a:pt x="1337095" y="0"/>
                  </a:lnTo>
                  <a:close/>
                </a:path>
              </a:pathLst>
            </a:custGeom>
            <a:solidFill>
              <a:srgbClr val="EC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8584" y="4068101"/>
              <a:ext cx="2608334" cy="26083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00057" y="0"/>
              <a:ext cx="3086735" cy="1925955"/>
            </a:xfrm>
            <a:custGeom>
              <a:avLst/>
              <a:gdLst/>
              <a:ahLst/>
              <a:cxnLst/>
              <a:rect l="l" t="t" r="r" b="b"/>
              <a:pathLst>
                <a:path w="3086734" h="1925955">
                  <a:moveTo>
                    <a:pt x="2741608" y="0"/>
                  </a:moveTo>
                  <a:lnTo>
                    <a:pt x="344656" y="0"/>
                  </a:lnTo>
                  <a:lnTo>
                    <a:pt x="112775" y="231880"/>
                  </a:lnTo>
                  <a:lnTo>
                    <a:pt x="28193" y="321161"/>
                  </a:lnTo>
                  <a:lnTo>
                    <a:pt x="0" y="382249"/>
                  </a:lnTo>
                  <a:lnTo>
                    <a:pt x="28193" y="443340"/>
                  </a:lnTo>
                  <a:lnTo>
                    <a:pt x="112775" y="532629"/>
                  </a:lnTo>
                  <a:lnTo>
                    <a:pt x="1392758" y="1812611"/>
                  </a:lnTo>
                  <a:lnTo>
                    <a:pt x="1482039" y="1897193"/>
                  </a:lnTo>
                  <a:lnTo>
                    <a:pt x="1543127" y="1925387"/>
                  </a:lnTo>
                  <a:lnTo>
                    <a:pt x="1604218" y="1897193"/>
                  </a:lnTo>
                  <a:lnTo>
                    <a:pt x="1693506" y="1812611"/>
                  </a:lnTo>
                  <a:lnTo>
                    <a:pt x="2973489" y="532629"/>
                  </a:lnTo>
                  <a:lnTo>
                    <a:pt x="3058071" y="443340"/>
                  </a:lnTo>
                  <a:lnTo>
                    <a:pt x="3086265" y="382249"/>
                  </a:lnTo>
                  <a:lnTo>
                    <a:pt x="3058071" y="321161"/>
                  </a:lnTo>
                  <a:lnTo>
                    <a:pt x="2973489" y="231880"/>
                  </a:lnTo>
                  <a:lnTo>
                    <a:pt x="2741608" y="0"/>
                  </a:lnTo>
                  <a:close/>
                </a:path>
              </a:pathLst>
            </a:custGeom>
            <a:solidFill>
              <a:srgbClr val="01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76041" y="230466"/>
              <a:ext cx="972185" cy="960119"/>
            </a:xfrm>
            <a:custGeom>
              <a:avLst/>
              <a:gdLst/>
              <a:ahLst/>
              <a:cxnLst/>
              <a:rect l="l" t="t" r="r" b="b"/>
              <a:pathLst>
                <a:path w="972184" h="960119">
                  <a:moveTo>
                    <a:pt x="36004" y="17995"/>
                  </a:moveTo>
                  <a:lnTo>
                    <a:pt x="34594" y="10998"/>
                  </a:lnTo>
                  <a:lnTo>
                    <a:pt x="30734" y="5283"/>
                  </a:lnTo>
                  <a:lnTo>
                    <a:pt x="25006" y="1422"/>
                  </a:lnTo>
                  <a:lnTo>
                    <a:pt x="17995" y="0"/>
                  </a:lnTo>
                  <a:lnTo>
                    <a:pt x="10985" y="1422"/>
                  </a:lnTo>
                  <a:lnTo>
                    <a:pt x="5270" y="5283"/>
                  </a:lnTo>
                  <a:lnTo>
                    <a:pt x="1409" y="10998"/>
                  </a:lnTo>
                  <a:lnTo>
                    <a:pt x="0" y="17995"/>
                  </a:lnTo>
                  <a:lnTo>
                    <a:pt x="1409" y="25006"/>
                  </a:lnTo>
                  <a:lnTo>
                    <a:pt x="5270" y="30734"/>
                  </a:lnTo>
                  <a:lnTo>
                    <a:pt x="10985" y="34594"/>
                  </a:lnTo>
                  <a:lnTo>
                    <a:pt x="17995" y="36004"/>
                  </a:lnTo>
                  <a:lnTo>
                    <a:pt x="25006" y="34594"/>
                  </a:lnTo>
                  <a:lnTo>
                    <a:pt x="30734" y="30734"/>
                  </a:lnTo>
                  <a:lnTo>
                    <a:pt x="34594" y="25006"/>
                  </a:lnTo>
                  <a:lnTo>
                    <a:pt x="36004" y="17995"/>
                  </a:lnTo>
                  <a:close/>
                </a:path>
                <a:path w="972184" h="960119">
                  <a:moveTo>
                    <a:pt x="270040" y="248996"/>
                  </a:moveTo>
                  <a:lnTo>
                    <a:pt x="268630" y="241998"/>
                  </a:lnTo>
                  <a:lnTo>
                    <a:pt x="264769" y="236270"/>
                  </a:lnTo>
                  <a:lnTo>
                    <a:pt x="259041" y="232410"/>
                  </a:lnTo>
                  <a:lnTo>
                    <a:pt x="252031" y="231000"/>
                  </a:lnTo>
                  <a:lnTo>
                    <a:pt x="245021" y="232410"/>
                  </a:lnTo>
                  <a:lnTo>
                    <a:pt x="239306" y="236270"/>
                  </a:lnTo>
                  <a:lnTo>
                    <a:pt x="235445" y="241998"/>
                  </a:lnTo>
                  <a:lnTo>
                    <a:pt x="234022" y="248996"/>
                  </a:lnTo>
                  <a:lnTo>
                    <a:pt x="235445" y="256006"/>
                  </a:lnTo>
                  <a:lnTo>
                    <a:pt x="239306" y="261734"/>
                  </a:lnTo>
                  <a:lnTo>
                    <a:pt x="245021" y="265582"/>
                  </a:lnTo>
                  <a:lnTo>
                    <a:pt x="252031" y="267004"/>
                  </a:lnTo>
                  <a:lnTo>
                    <a:pt x="259041" y="265582"/>
                  </a:lnTo>
                  <a:lnTo>
                    <a:pt x="264769" y="261734"/>
                  </a:lnTo>
                  <a:lnTo>
                    <a:pt x="268630" y="256006"/>
                  </a:lnTo>
                  <a:lnTo>
                    <a:pt x="270040" y="248996"/>
                  </a:lnTo>
                  <a:close/>
                </a:path>
                <a:path w="972184" h="960119">
                  <a:moveTo>
                    <a:pt x="270040" y="17995"/>
                  </a:moveTo>
                  <a:lnTo>
                    <a:pt x="268630" y="10998"/>
                  </a:lnTo>
                  <a:lnTo>
                    <a:pt x="264769" y="5283"/>
                  </a:lnTo>
                  <a:lnTo>
                    <a:pt x="259041" y="1422"/>
                  </a:lnTo>
                  <a:lnTo>
                    <a:pt x="252031" y="0"/>
                  </a:lnTo>
                  <a:lnTo>
                    <a:pt x="245021" y="1422"/>
                  </a:lnTo>
                  <a:lnTo>
                    <a:pt x="239306" y="5283"/>
                  </a:lnTo>
                  <a:lnTo>
                    <a:pt x="235445" y="10998"/>
                  </a:lnTo>
                  <a:lnTo>
                    <a:pt x="234022" y="17995"/>
                  </a:lnTo>
                  <a:lnTo>
                    <a:pt x="235445" y="25006"/>
                  </a:lnTo>
                  <a:lnTo>
                    <a:pt x="239306" y="30734"/>
                  </a:lnTo>
                  <a:lnTo>
                    <a:pt x="245021" y="34594"/>
                  </a:lnTo>
                  <a:lnTo>
                    <a:pt x="252031" y="36004"/>
                  </a:lnTo>
                  <a:lnTo>
                    <a:pt x="259041" y="34594"/>
                  </a:lnTo>
                  <a:lnTo>
                    <a:pt x="264769" y="30734"/>
                  </a:lnTo>
                  <a:lnTo>
                    <a:pt x="268630" y="25006"/>
                  </a:lnTo>
                  <a:lnTo>
                    <a:pt x="270040" y="17995"/>
                  </a:lnTo>
                  <a:close/>
                </a:path>
                <a:path w="972184" h="960119">
                  <a:moveTo>
                    <a:pt x="504063" y="479983"/>
                  </a:moveTo>
                  <a:lnTo>
                    <a:pt x="502653" y="472986"/>
                  </a:lnTo>
                  <a:lnTo>
                    <a:pt x="498792" y="467271"/>
                  </a:lnTo>
                  <a:lnTo>
                    <a:pt x="493077" y="463410"/>
                  </a:lnTo>
                  <a:lnTo>
                    <a:pt x="486067" y="461987"/>
                  </a:lnTo>
                  <a:lnTo>
                    <a:pt x="479056" y="463410"/>
                  </a:lnTo>
                  <a:lnTo>
                    <a:pt x="473341" y="467271"/>
                  </a:lnTo>
                  <a:lnTo>
                    <a:pt x="469480" y="472986"/>
                  </a:lnTo>
                  <a:lnTo>
                    <a:pt x="468058" y="479983"/>
                  </a:lnTo>
                  <a:lnTo>
                    <a:pt x="469480" y="486994"/>
                  </a:lnTo>
                  <a:lnTo>
                    <a:pt x="473341" y="492721"/>
                  </a:lnTo>
                  <a:lnTo>
                    <a:pt x="479056" y="496582"/>
                  </a:lnTo>
                  <a:lnTo>
                    <a:pt x="486067" y="497992"/>
                  </a:lnTo>
                  <a:lnTo>
                    <a:pt x="493077" y="496582"/>
                  </a:lnTo>
                  <a:lnTo>
                    <a:pt x="498792" y="492721"/>
                  </a:lnTo>
                  <a:lnTo>
                    <a:pt x="502653" y="486994"/>
                  </a:lnTo>
                  <a:lnTo>
                    <a:pt x="504063" y="479983"/>
                  </a:lnTo>
                  <a:close/>
                </a:path>
                <a:path w="972184" h="960119">
                  <a:moveTo>
                    <a:pt x="504063" y="248996"/>
                  </a:moveTo>
                  <a:lnTo>
                    <a:pt x="502653" y="241998"/>
                  </a:lnTo>
                  <a:lnTo>
                    <a:pt x="498792" y="236270"/>
                  </a:lnTo>
                  <a:lnTo>
                    <a:pt x="493077" y="232410"/>
                  </a:lnTo>
                  <a:lnTo>
                    <a:pt x="486067" y="231000"/>
                  </a:lnTo>
                  <a:lnTo>
                    <a:pt x="479056" y="232410"/>
                  </a:lnTo>
                  <a:lnTo>
                    <a:pt x="473341" y="236270"/>
                  </a:lnTo>
                  <a:lnTo>
                    <a:pt x="469480" y="241998"/>
                  </a:lnTo>
                  <a:lnTo>
                    <a:pt x="468058" y="248996"/>
                  </a:lnTo>
                  <a:lnTo>
                    <a:pt x="469480" y="256006"/>
                  </a:lnTo>
                  <a:lnTo>
                    <a:pt x="473341" y="261734"/>
                  </a:lnTo>
                  <a:lnTo>
                    <a:pt x="479056" y="265582"/>
                  </a:lnTo>
                  <a:lnTo>
                    <a:pt x="486067" y="267004"/>
                  </a:lnTo>
                  <a:lnTo>
                    <a:pt x="493077" y="265582"/>
                  </a:lnTo>
                  <a:lnTo>
                    <a:pt x="498792" y="261734"/>
                  </a:lnTo>
                  <a:lnTo>
                    <a:pt x="502653" y="256006"/>
                  </a:lnTo>
                  <a:lnTo>
                    <a:pt x="504063" y="248996"/>
                  </a:lnTo>
                  <a:close/>
                </a:path>
                <a:path w="972184" h="960119">
                  <a:moveTo>
                    <a:pt x="504063" y="17995"/>
                  </a:moveTo>
                  <a:lnTo>
                    <a:pt x="502653" y="10998"/>
                  </a:lnTo>
                  <a:lnTo>
                    <a:pt x="498792" y="5283"/>
                  </a:lnTo>
                  <a:lnTo>
                    <a:pt x="493077" y="1422"/>
                  </a:lnTo>
                  <a:lnTo>
                    <a:pt x="486067" y="0"/>
                  </a:lnTo>
                  <a:lnTo>
                    <a:pt x="479056" y="1422"/>
                  </a:lnTo>
                  <a:lnTo>
                    <a:pt x="473341" y="5283"/>
                  </a:lnTo>
                  <a:lnTo>
                    <a:pt x="469480" y="10998"/>
                  </a:lnTo>
                  <a:lnTo>
                    <a:pt x="468058" y="17995"/>
                  </a:lnTo>
                  <a:lnTo>
                    <a:pt x="469480" y="25006"/>
                  </a:lnTo>
                  <a:lnTo>
                    <a:pt x="473341" y="30734"/>
                  </a:lnTo>
                  <a:lnTo>
                    <a:pt x="479056" y="34594"/>
                  </a:lnTo>
                  <a:lnTo>
                    <a:pt x="486067" y="36004"/>
                  </a:lnTo>
                  <a:lnTo>
                    <a:pt x="493077" y="34594"/>
                  </a:lnTo>
                  <a:lnTo>
                    <a:pt x="498792" y="30734"/>
                  </a:lnTo>
                  <a:lnTo>
                    <a:pt x="502653" y="25006"/>
                  </a:lnTo>
                  <a:lnTo>
                    <a:pt x="504063" y="17995"/>
                  </a:lnTo>
                  <a:close/>
                </a:path>
                <a:path w="972184" h="960119">
                  <a:moveTo>
                    <a:pt x="738111" y="710984"/>
                  </a:moveTo>
                  <a:lnTo>
                    <a:pt x="736701" y="703986"/>
                  </a:lnTo>
                  <a:lnTo>
                    <a:pt x="732840" y="698258"/>
                  </a:lnTo>
                  <a:lnTo>
                    <a:pt x="727113" y="694397"/>
                  </a:lnTo>
                  <a:lnTo>
                    <a:pt x="720102" y="692988"/>
                  </a:lnTo>
                  <a:lnTo>
                    <a:pt x="713105" y="694397"/>
                  </a:lnTo>
                  <a:lnTo>
                    <a:pt x="707377" y="698258"/>
                  </a:lnTo>
                  <a:lnTo>
                    <a:pt x="703516" y="703986"/>
                  </a:lnTo>
                  <a:lnTo>
                    <a:pt x="702094" y="710984"/>
                  </a:lnTo>
                  <a:lnTo>
                    <a:pt x="703516" y="717994"/>
                  </a:lnTo>
                  <a:lnTo>
                    <a:pt x="707377" y="723722"/>
                  </a:lnTo>
                  <a:lnTo>
                    <a:pt x="713105" y="727570"/>
                  </a:lnTo>
                  <a:lnTo>
                    <a:pt x="720102" y="728992"/>
                  </a:lnTo>
                  <a:lnTo>
                    <a:pt x="727113" y="727570"/>
                  </a:lnTo>
                  <a:lnTo>
                    <a:pt x="732840" y="723722"/>
                  </a:lnTo>
                  <a:lnTo>
                    <a:pt x="736701" y="717994"/>
                  </a:lnTo>
                  <a:lnTo>
                    <a:pt x="738111" y="710984"/>
                  </a:lnTo>
                  <a:close/>
                </a:path>
                <a:path w="972184" h="960119">
                  <a:moveTo>
                    <a:pt x="738111" y="479983"/>
                  </a:moveTo>
                  <a:lnTo>
                    <a:pt x="736701" y="472986"/>
                  </a:lnTo>
                  <a:lnTo>
                    <a:pt x="732840" y="467271"/>
                  </a:lnTo>
                  <a:lnTo>
                    <a:pt x="727113" y="463410"/>
                  </a:lnTo>
                  <a:lnTo>
                    <a:pt x="720102" y="461987"/>
                  </a:lnTo>
                  <a:lnTo>
                    <a:pt x="713105" y="463410"/>
                  </a:lnTo>
                  <a:lnTo>
                    <a:pt x="707377" y="467271"/>
                  </a:lnTo>
                  <a:lnTo>
                    <a:pt x="703516" y="472986"/>
                  </a:lnTo>
                  <a:lnTo>
                    <a:pt x="702094" y="479983"/>
                  </a:lnTo>
                  <a:lnTo>
                    <a:pt x="703516" y="486994"/>
                  </a:lnTo>
                  <a:lnTo>
                    <a:pt x="707377" y="492721"/>
                  </a:lnTo>
                  <a:lnTo>
                    <a:pt x="713105" y="496582"/>
                  </a:lnTo>
                  <a:lnTo>
                    <a:pt x="720102" y="497992"/>
                  </a:lnTo>
                  <a:lnTo>
                    <a:pt x="727113" y="496582"/>
                  </a:lnTo>
                  <a:lnTo>
                    <a:pt x="732840" y="492721"/>
                  </a:lnTo>
                  <a:lnTo>
                    <a:pt x="736701" y="486994"/>
                  </a:lnTo>
                  <a:lnTo>
                    <a:pt x="738111" y="479983"/>
                  </a:lnTo>
                  <a:close/>
                </a:path>
                <a:path w="972184" h="960119">
                  <a:moveTo>
                    <a:pt x="738111" y="248996"/>
                  </a:moveTo>
                  <a:lnTo>
                    <a:pt x="736701" y="241998"/>
                  </a:lnTo>
                  <a:lnTo>
                    <a:pt x="732840" y="236270"/>
                  </a:lnTo>
                  <a:lnTo>
                    <a:pt x="727113" y="232410"/>
                  </a:lnTo>
                  <a:lnTo>
                    <a:pt x="720102" y="231000"/>
                  </a:lnTo>
                  <a:lnTo>
                    <a:pt x="713105" y="232410"/>
                  </a:lnTo>
                  <a:lnTo>
                    <a:pt x="707377" y="236270"/>
                  </a:lnTo>
                  <a:lnTo>
                    <a:pt x="703516" y="241998"/>
                  </a:lnTo>
                  <a:lnTo>
                    <a:pt x="702094" y="248996"/>
                  </a:lnTo>
                  <a:lnTo>
                    <a:pt x="703516" y="256006"/>
                  </a:lnTo>
                  <a:lnTo>
                    <a:pt x="707377" y="261734"/>
                  </a:lnTo>
                  <a:lnTo>
                    <a:pt x="713105" y="265582"/>
                  </a:lnTo>
                  <a:lnTo>
                    <a:pt x="720102" y="267004"/>
                  </a:lnTo>
                  <a:lnTo>
                    <a:pt x="727113" y="265582"/>
                  </a:lnTo>
                  <a:lnTo>
                    <a:pt x="732840" y="261734"/>
                  </a:lnTo>
                  <a:lnTo>
                    <a:pt x="736701" y="256006"/>
                  </a:lnTo>
                  <a:lnTo>
                    <a:pt x="738111" y="248996"/>
                  </a:lnTo>
                  <a:close/>
                </a:path>
                <a:path w="972184" h="960119">
                  <a:moveTo>
                    <a:pt x="738111" y="17995"/>
                  </a:moveTo>
                  <a:lnTo>
                    <a:pt x="736701" y="10998"/>
                  </a:lnTo>
                  <a:lnTo>
                    <a:pt x="732840" y="5283"/>
                  </a:lnTo>
                  <a:lnTo>
                    <a:pt x="727113" y="1422"/>
                  </a:lnTo>
                  <a:lnTo>
                    <a:pt x="720102" y="0"/>
                  </a:lnTo>
                  <a:lnTo>
                    <a:pt x="713105" y="1422"/>
                  </a:lnTo>
                  <a:lnTo>
                    <a:pt x="707377" y="5283"/>
                  </a:lnTo>
                  <a:lnTo>
                    <a:pt x="703516" y="10998"/>
                  </a:lnTo>
                  <a:lnTo>
                    <a:pt x="702094" y="17995"/>
                  </a:lnTo>
                  <a:lnTo>
                    <a:pt x="703516" y="25006"/>
                  </a:lnTo>
                  <a:lnTo>
                    <a:pt x="707377" y="30734"/>
                  </a:lnTo>
                  <a:lnTo>
                    <a:pt x="713105" y="34594"/>
                  </a:lnTo>
                  <a:lnTo>
                    <a:pt x="720102" y="36004"/>
                  </a:lnTo>
                  <a:lnTo>
                    <a:pt x="727113" y="34594"/>
                  </a:lnTo>
                  <a:lnTo>
                    <a:pt x="732840" y="30734"/>
                  </a:lnTo>
                  <a:lnTo>
                    <a:pt x="736701" y="25006"/>
                  </a:lnTo>
                  <a:lnTo>
                    <a:pt x="738111" y="17995"/>
                  </a:lnTo>
                  <a:close/>
                </a:path>
                <a:path w="972184" h="960119">
                  <a:moveTo>
                    <a:pt x="972159" y="941971"/>
                  </a:moveTo>
                  <a:lnTo>
                    <a:pt x="970737" y="934974"/>
                  </a:lnTo>
                  <a:lnTo>
                    <a:pt x="966876" y="929259"/>
                  </a:lnTo>
                  <a:lnTo>
                    <a:pt x="961148" y="925398"/>
                  </a:lnTo>
                  <a:lnTo>
                    <a:pt x="954151" y="923975"/>
                  </a:lnTo>
                  <a:lnTo>
                    <a:pt x="947140" y="925398"/>
                  </a:lnTo>
                  <a:lnTo>
                    <a:pt x="941412" y="929259"/>
                  </a:lnTo>
                  <a:lnTo>
                    <a:pt x="937552" y="934974"/>
                  </a:lnTo>
                  <a:lnTo>
                    <a:pt x="936142" y="941971"/>
                  </a:lnTo>
                  <a:lnTo>
                    <a:pt x="937552" y="948982"/>
                  </a:lnTo>
                  <a:lnTo>
                    <a:pt x="941412" y="954709"/>
                  </a:lnTo>
                  <a:lnTo>
                    <a:pt x="947140" y="958570"/>
                  </a:lnTo>
                  <a:lnTo>
                    <a:pt x="954151" y="959980"/>
                  </a:lnTo>
                  <a:lnTo>
                    <a:pt x="961148" y="958570"/>
                  </a:lnTo>
                  <a:lnTo>
                    <a:pt x="966876" y="954709"/>
                  </a:lnTo>
                  <a:lnTo>
                    <a:pt x="970737" y="948982"/>
                  </a:lnTo>
                  <a:lnTo>
                    <a:pt x="972159" y="941971"/>
                  </a:lnTo>
                  <a:close/>
                </a:path>
                <a:path w="972184" h="960119">
                  <a:moveTo>
                    <a:pt x="972159" y="710984"/>
                  </a:moveTo>
                  <a:lnTo>
                    <a:pt x="970737" y="703986"/>
                  </a:lnTo>
                  <a:lnTo>
                    <a:pt x="966876" y="698258"/>
                  </a:lnTo>
                  <a:lnTo>
                    <a:pt x="961148" y="694397"/>
                  </a:lnTo>
                  <a:lnTo>
                    <a:pt x="954151" y="692988"/>
                  </a:lnTo>
                  <a:lnTo>
                    <a:pt x="947140" y="694397"/>
                  </a:lnTo>
                  <a:lnTo>
                    <a:pt x="941412" y="698258"/>
                  </a:lnTo>
                  <a:lnTo>
                    <a:pt x="937552" y="703986"/>
                  </a:lnTo>
                  <a:lnTo>
                    <a:pt x="936142" y="710984"/>
                  </a:lnTo>
                  <a:lnTo>
                    <a:pt x="937552" y="717994"/>
                  </a:lnTo>
                  <a:lnTo>
                    <a:pt x="941412" y="723722"/>
                  </a:lnTo>
                  <a:lnTo>
                    <a:pt x="947140" y="727570"/>
                  </a:lnTo>
                  <a:lnTo>
                    <a:pt x="954151" y="728992"/>
                  </a:lnTo>
                  <a:lnTo>
                    <a:pt x="961148" y="727570"/>
                  </a:lnTo>
                  <a:lnTo>
                    <a:pt x="966876" y="723722"/>
                  </a:lnTo>
                  <a:lnTo>
                    <a:pt x="970737" y="717994"/>
                  </a:lnTo>
                  <a:lnTo>
                    <a:pt x="972159" y="710984"/>
                  </a:lnTo>
                  <a:close/>
                </a:path>
                <a:path w="972184" h="960119">
                  <a:moveTo>
                    <a:pt x="972159" y="479983"/>
                  </a:moveTo>
                  <a:lnTo>
                    <a:pt x="970737" y="472986"/>
                  </a:lnTo>
                  <a:lnTo>
                    <a:pt x="966876" y="467271"/>
                  </a:lnTo>
                  <a:lnTo>
                    <a:pt x="961148" y="463410"/>
                  </a:lnTo>
                  <a:lnTo>
                    <a:pt x="954151" y="461987"/>
                  </a:lnTo>
                  <a:lnTo>
                    <a:pt x="947140" y="463410"/>
                  </a:lnTo>
                  <a:lnTo>
                    <a:pt x="941412" y="467271"/>
                  </a:lnTo>
                  <a:lnTo>
                    <a:pt x="937552" y="472986"/>
                  </a:lnTo>
                  <a:lnTo>
                    <a:pt x="936142" y="479983"/>
                  </a:lnTo>
                  <a:lnTo>
                    <a:pt x="937552" y="486994"/>
                  </a:lnTo>
                  <a:lnTo>
                    <a:pt x="941412" y="492721"/>
                  </a:lnTo>
                  <a:lnTo>
                    <a:pt x="947140" y="496582"/>
                  </a:lnTo>
                  <a:lnTo>
                    <a:pt x="954151" y="497992"/>
                  </a:lnTo>
                  <a:lnTo>
                    <a:pt x="961148" y="496582"/>
                  </a:lnTo>
                  <a:lnTo>
                    <a:pt x="966876" y="492721"/>
                  </a:lnTo>
                  <a:lnTo>
                    <a:pt x="970737" y="486994"/>
                  </a:lnTo>
                  <a:lnTo>
                    <a:pt x="972159" y="479983"/>
                  </a:lnTo>
                  <a:close/>
                </a:path>
                <a:path w="972184" h="960119">
                  <a:moveTo>
                    <a:pt x="972159" y="248996"/>
                  </a:moveTo>
                  <a:lnTo>
                    <a:pt x="970737" y="241998"/>
                  </a:lnTo>
                  <a:lnTo>
                    <a:pt x="966876" y="236270"/>
                  </a:lnTo>
                  <a:lnTo>
                    <a:pt x="961148" y="232410"/>
                  </a:lnTo>
                  <a:lnTo>
                    <a:pt x="954151" y="231000"/>
                  </a:lnTo>
                  <a:lnTo>
                    <a:pt x="947140" y="232410"/>
                  </a:lnTo>
                  <a:lnTo>
                    <a:pt x="941412" y="236270"/>
                  </a:lnTo>
                  <a:lnTo>
                    <a:pt x="937552" y="241998"/>
                  </a:lnTo>
                  <a:lnTo>
                    <a:pt x="936142" y="248996"/>
                  </a:lnTo>
                  <a:lnTo>
                    <a:pt x="937552" y="256006"/>
                  </a:lnTo>
                  <a:lnTo>
                    <a:pt x="941412" y="261734"/>
                  </a:lnTo>
                  <a:lnTo>
                    <a:pt x="947140" y="265582"/>
                  </a:lnTo>
                  <a:lnTo>
                    <a:pt x="954151" y="267004"/>
                  </a:lnTo>
                  <a:lnTo>
                    <a:pt x="961148" y="265582"/>
                  </a:lnTo>
                  <a:lnTo>
                    <a:pt x="966876" y="261734"/>
                  </a:lnTo>
                  <a:lnTo>
                    <a:pt x="970737" y="256006"/>
                  </a:lnTo>
                  <a:lnTo>
                    <a:pt x="972159" y="248996"/>
                  </a:lnTo>
                  <a:close/>
                </a:path>
                <a:path w="972184" h="960119">
                  <a:moveTo>
                    <a:pt x="972159" y="17995"/>
                  </a:moveTo>
                  <a:lnTo>
                    <a:pt x="970737" y="10998"/>
                  </a:lnTo>
                  <a:lnTo>
                    <a:pt x="966876" y="5283"/>
                  </a:lnTo>
                  <a:lnTo>
                    <a:pt x="961148" y="1422"/>
                  </a:lnTo>
                  <a:lnTo>
                    <a:pt x="954151" y="0"/>
                  </a:lnTo>
                  <a:lnTo>
                    <a:pt x="947140" y="1422"/>
                  </a:lnTo>
                  <a:lnTo>
                    <a:pt x="941412" y="5283"/>
                  </a:lnTo>
                  <a:lnTo>
                    <a:pt x="937552" y="10998"/>
                  </a:lnTo>
                  <a:lnTo>
                    <a:pt x="936142" y="17995"/>
                  </a:lnTo>
                  <a:lnTo>
                    <a:pt x="937552" y="25006"/>
                  </a:lnTo>
                  <a:lnTo>
                    <a:pt x="941412" y="30734"/>
                  </a:lnTo>
                  <a:lnTo>
                    <a:pt x="947140" y="34594"/>
                  </a:lnTo>
                  <a:lnTo>
                    <a:pt x="954151" y="36004"/>
                  </a:lnTo>
                  <a:lnTo>
                    <a:pt x="961148" y="34594"/>
                  </a:lnTo>
                  <a:lnTo>
                    <a:pt x="966876" y="30734"/>
                  </a:lnTo>
                  <a:lnTo>
                    <a:pt x="970737" y="25006"/>
                  </a:lnTo>
                  <a:lnTo>
                    <a:pt x="972159" y="179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08086" y="2787881"/>
              <a:ext cx="1019810" cy="1019810"/>
            </a:xfrm>
            <a:custGeom>
              <a:avLst/>
              <a:gdLst/>
              <a:ahLst/>
              <a:cxnLst/>
              <a:rect l="l" t="t" r="r" b="b"/>
              <a:pathLst>
                <a:path w="1019810" h="1019810">
                  <a:moveTo>
                    <a:pt x="787349" y="0"/>
                  </a:moveTo>
                  <a:lnTo>
                    <a:pt x="231990" y="0"/>
                  </a:lnTo>
                  <a:lnTo>
                    <a:pt x="97871" y="3625"/>
                  </a:lnTo>
                  <a:lnTo>
                    <a:pt x="28998" y="29000"/>
                  </a:lnTo>
                  <a:lnTo>
                    <a:pt x="3624" y="97876"/>
                  </a:lnTo>
                  <a:lnTo>
                    <a:pt x="0" y="232003"/>
                  </a:lnTo>
                  <a:lnTo>
                    <a:pt x="0" y="787349"/>
                  </a:lnTo>
                  <a:lnTo>
                    <a:pt x="3624" y="921476"/>
                  </a:lnTo>
                  <a:lnTo>
                    <a:pt x="28998" y="990352"/>
                  </a:lnTo>
                  <a:lnTo>
                    <a:pt x="97871" y="1015727"/>
                  </a:lnTo>
                  <a:lnTo>
                    <a:pt x="231990" y="1019352"/>
                  </a:lnTo>
                  <a:lnTo>
                    <a:pt x="787349" y="1019352"/>
                  </a:lnTo>
                  <a:lnTo>
                    <a:pt x="921468" y="1015727"/>
                  </a:lnTo>
                  <a:lnTo>
                    <a:pt x="990341" y="990352"/>
                  </a:lnTo>
                  <a:lnTo>
                    <a:pt x="1015715" y="921476"/>
                  </a:lnTo>
                  <a:lnTo>
                    <a:pt x="1019340" y="787349"/>
                  </a:lnTo>
                  <a:lnTo>
                    <a:pt x="1019340" y="232003"/>
                  </a:lnTo>
                  <a:lnTo>
                    <a:pt x="1015715" y="97876"/>
                  </a:lnTo>
                  <a:lnTo>
                    <a:pt x="990341" y="29000"/>
                  </a:lnTo>
                  <a:lnTo>
                    <a:pt x="921468" y="3625"/>
                  </a:lnTo>
                  <a:lnTo>
                    <a:pt x="787349" y="0"/>
                  </a:lnTo>
                  <a:close/>
                </a:path>
              </a:pathLst>
            </a:custGeom>
            <a:solidFill>
              <a:srgbClr val="1F2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0029" y="4496268"/>
            <a:ext cx="4579620" cy="1997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b="1" spc="-10" dirty="0">
                <a:solidFill>
                  <a:srgbClr val="1F2A59"/>
                </a:solidFill>
                <a:latin typeface="Arial"/>
                <a:cs typeface="Arial"/>
              </a:rPr>
              <a:t>Mission</a:t>
            </a:r>
            <a:endParaRPr sz="2900">
              <a:latin typeface="Arial"/>
              <a:cs typeface="Arial"/>
            </a:endParaRPr>
          </a:p>
          <a:p>
            <a:pPr marL="139700" marR="5080" algn="just">
              <a:lnSpc>
                <a:spcPct val="130900"/>
              </a:lnSpc>
              <a:spcBef>
                <a:spcPts val="1025"/>
              </a:spcBef>
            </a:pPr>
            <a:r>
              <a:rPr sz="1400" dirty="0">
                <a:latin typeface="Trebuchet MS"/>
                <a:cs typeface="Trebuchet MS"/>
              </a:rPr>
              <a:t>To</a:t>
            </a:r>
            <a:r>
              <a:rPr sz="1400" spc="140" dirty="0">
                <a:latin typeface="Trebuchet MS"/>
                <a:cs typeface="Trebuchet MS"/>
              </a:rPr>
              <a:t>  </a:t>
            </a:r>
            <a:r>
              <a:rPr sz="1400" spc="65" dirty="0">
                <a:latin typeface="Trebuchet MS"/>
                <a:cs typeface="Trebuchet MS"/>
              </a:rPr>
              <a:t>continually</a:t>
            </a:r>
            <a:r>
              <a:rPr sz="1400" spc="145" dirty="0">
                <a:latin typeface="Trebuchet MS"/>
                <a:cs typeface="Trebuchet MS"/>
              </a:rPr>
              <a:t>  </a:t>
            </a:r>
            <a:r>
              <a:rPr sz="1400" dirty="0">
                <a:latin typeface="Trebuchet MS"/>
                <a:cs typeface="Trebuchet MS"/>
              </a:rPr>
              <a:t>prioritize</a:t>
            </a:r>
            <a:r>
              <a:rPr sz="1400" spc="145" dirty="0">
                <a:latin typeface="Trebuchet MS"/>
                <a:cs typeface="Trebuchet MS"/>
              </a:rPr>
              <a:t>  </a:t>
            </a:r>
            <a:r>
              <a:rPr sz="1400" spc="80" dirty="0">
                <a:latin typeface="Trebuchet MS"/>
                <a:cs typeface="Trebuchet MS"/>
              </a:rPr>
              <a:t>our</a:t>
            </a:r>
            <a:r>
              <a:rPr sz="1400" spc="145" dirty="0">
                <a:latin typeface="Trebuchet MS"/>
                <a:cs typeface="Trebuchet MS"/>
              </a:rPr>
              <a:t>  </a:t>
            </a:r>
            <a:r>
              <a:rPr sz="1400" spc="114" dirty="0">
                <a:latin typeface="Trebuchet MS"/>
                <a:cs typeface="Trebuchet MS"/>
              </a:rPr>
              <a:t>customers</a:t>
            </a:r>
            <a:r>
              <a:rPr sz="1400" spc="145" dirty="0">
                <a:latin typeface="Trebuchet MS"/>
                <a:cs typeface="Trebuchet MS"/>
              </a:rPr>
              <a:t>  </a:t>
            </a:r>
            <a:r>
              <a:rPr sz="1400" spc="110" dirty="0">
                <a:latin typeface="Trebuchet MS"/>
                <a:cs typeface="Trebuchet MS"/>
              </a:rPr>
              <a:t>above </a:t>
            </a:r>
            <a:r>
              <a:rPr sz="1400" dirty="0">
                <a:latin typeface="Trebuchet MS"/>
                <a:cs typeface="Trebuchet MS"/>
              </a:rPr>
              <a:t>all</a:t>
            </a:r>
            <a:r>
              <a:rPr sz="1400" spc="365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else</a:t>
            </a:r>
            <a:r>
              <a:rPr sz="1400" spc="370" dirty="0">
                <a:latin typeface="Trebuchet MS"/>
                <a:cs typeface="Trebuchet MS"/>
              </a:rPr>
              <a:t> </a:t>
            </a:r>
            <a:r>
              <a:rPr sz="1400" spc="165" dirty="0">
                <a:latin typeface="Trebuchet MS"/>
                <a:cs typeface="Trebuchet MS"/>
              </a:rPr>
              <a:t>and</a:t>
            </a:r>
            <a:r>
              <a:rPr sz="1400" spc="37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to</a:t>
            </a:r>
            <a:r>
              <a:rPr sz="1400" spc="365" dirty="0">
                <a:latin typeface="Trebuchet MS"/>
                <a:cs typeface="Trebuchet MS"/>
              </a:rPr>
              <a:t> </a:t>
            </a:r>
            <a:r>
              <a:rPr sz="1400" spc="120" dirty="0">
                <a:latin typeface="Trebuchet MS"/>
                <a:cs typeface="Trebuchet MS"/>
              </a:rPr>
              <a:t>accomplish</a:t>
            </a:r>
            <a:r>
              <a:rPr sz="1400" spc="37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this</a:t>
            </a:r>
            <a:r>
              <a:rPr sz="1400" spc="370" dirty="0">
                <a:latin typeface="Trebuchet MS"/>
                <a:cs typeface="Trebuchet MS"/>
              </a:rPr>
              <a:t> </a:t>
            </a:r>
            <a:r>
              <a:rPr sz="1400" spc="130" dirty="0">
                <a:latin typeface="Trebuchet MS"/>
                <a:cs typeface="Trebuchet MS"/>
              </a:rPr>
              <a:t>by</a:t>
            </a:r>
            <a:r>
              <a:rPr sz="1400" spc="36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consistently </a:t>
            </a:r>
            <a:r>
              <a:rPr sz="1400" spc="140" dirty="0">
                <a:latin typeface="Trebuchet MS"/>
                <a:cs typeface="Trebuchet MS"/>
              </a:rPr>
              <a:t>embodying</a:t>
            </a:r>
            <a:r>
              <a:rPr sz="1400" spc="135" dirty="0">
                <a:latin typeface="Trebuchet MS"/>
                <a:cs typeface="Trebuchet MS"/>
              </a:rPr>
              <a:t>  </a:t>
            </a:r>
            <a:r>
              <a:rPr sz="1400" dirty="0">
                <a:latin typeface="Trebuchet MS"/>
                <a:cs typeface="Trebuchet MS"/>
              </a:rPr>
              <a:t>integrity,</a:t>
            </a:r>
            <a:r>
              <a:rPr sz="1400" spc="140" dirty="0">
                <a:latin typeface="Trebuchet MS"/>
                <a:cs typeface="Trebuchet MS"/>
              </a:rPr>
              <a:t>  </a:t>
            </a:r>
            <a:r>
              <a:rPr sz="1400" dirty="0">
                <a:latin typeface="Trebuchet MS"/>
                <a:cs typeface="Trebuchet MS"/>
              </a:rPr>
              <a:t>fairness,</a:t>
            </a:r>
            <a:r>
              <a:rPr sz="1400" spc="135" dirty="0">
                <a:latin typeface="Trebuchet MS"/>
                <a:cs typeface="Trebuchet MS"/>
              </a:rPr>
              <a:t>  </a:t>
            </a:r>
            <a:r>
              <a:rPr sz="1400" spc="165" dirty="0">
                <a:latin typeface="Trebuchet MS"/>
                <a:cs typeface="Trebuchet MS"/>
              </a:rPr>
              <a:t>and</a:t>
            </a:r>
            <a:r>
              <a:rPr sz="1400" spc="140" dirty="0">
                <a:latin typeface="Trebuchet MS"/>
                <a:cs typeface="Trebuchet MS"/>
              </a:rPr>
              <a:t>  </a:t>
            </a:r>
            <a:r>
              <a:rPr sz="1400" spc="85" dirty="0">
                <a:latin typeface="Trebuchet MS"/>
                <a:cs typeface="Trebuchet MS"/>
              </a:rPr>
              <a:t>unwavering </a:t>
            </a:r>
            <a:r>
              <a:rPr sz="1400" spc="114" dirty="0">
                <a:latin typeface="Trebuchet MS"/>
                <a:cs typeface="Trebuchet MS"/>
              </a:rPr>
              <a:t>adherence</a:t>
            </a:r>
            <a:r>
              <a:rPr sz="1400" spc="22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to</a:t>
            </a:r>
            <a:r>
              <a:rPr sz="1400" spc="225" dirty="0">
                <a:latin typeface="Trebuchet MS"/>
                <a:cs typeface="Trebuchet MS"/>
              </a:rPr>
              <a:t> </a:t>
            </a:r>
            <a:r>
              <a:rPr sz="1400" spc="80" dirty="0">
                <a:latin typeface="Trebuchet MS"/>
                <a:cs typeface="Trebuchet MS"/>
              </a:rPr>
              <a:t>regulations</a:t>
            </a:r>
            <a:r>
              <a:rPr sz="1400" spc="2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in</a:t>
            </a:r>
            <a:r>
              <a:rPr sz="1400" spc="225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every</a:t>
            </a:r>
            <a:r>
              <a:rPr sz="1400" spc="220" dirty="0">
                <a:latin typeface="Trebuchet MS"/>
                <a:cs typeface="Trebuchet MS"/>
              </a:rPr>
              <a:t> </a:t>
            </a:r>
            <a:r>
              <a:rPr sz="1400" spc="125" dirty="0">
                <a:latin typeface="Trebuchet MS"/>
                <a:cs typeface="Trebuchet MS"/>
              </a:rPr>
              <a:t>aspect</a:t>
            </a:r>
            <a:r>
              <a:rPr sz="1400" spc="2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of</a:t>
            </a:r>
            <a:r>
              <a:rPr sz="1400" spc="22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our </a:t>
            </a:r>
            <a:r>
              <a:rPr sz="1400" spc="50" dirty="0">
                <a:latin typeface="Trebuchet MS"/>
                <a:cs typeface="Trebuchet MS"/>
              </a:rPr>
              <a:t>operations.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1571" y="4578959"/>
            <a:ext cx="45720" cy="308610"/>
          </a:xfrm>
          <a:custGeom>
            <a:avLst/>
            <a:gdLst/>
            <a:ahLst/>
            <a:cxnLst/>
            <a:rect l="l" t="t" r="r" b="b"/>
            <a:pathLst>
              <a:path w="45720" h="308610">
                <a:moveTo>
                  <a:pt x="45720" y="0"/>
                </a:moveTo>
                <a:lnTo>
                  <a:pt x="0" y="0"/>
                </a:lnTo>
                <a:lnTo>
                  <a:pt x="0" y="308610"/>
                </a:lnTo>
                <a:lnTo>
                  <a:pt x="45720" y="308610"/>
                </a:lnTo>
                <a:lnTo>
                  <a:pt x="45720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29734" y="2787881"/>
            <a:ext cx="1019810" cy="1019810"/>
            <a:chOff x="629734" y="2787881"/>
            <a:chExt cx="1019810" cy="1019810"/>
          </a:xfrm>
        </p:grpSpPr>
        <p:sp>
          <p:nvSpPr>
            <p:cNvPr id="17" name="object 17"/>
            <p:cNvSpPr/>
            <p:nvPr/>
          </p:nvSpPr>
          <p:spPr>
            <a:xfrm>
              <a:off x="629734" y="2787881"/>
              <a:ext cx="1019810" cy="1019810"/>
            </a:xfrm>
            <a:custGeom>
              <a:avLst/>
              <a:gdLst/>
              <a:ahLst/>
              <a:cxnLst/>
              <a:rect l="l" t="t" r="r" b="b"/>
              <a:pathLst>
                <a:path w="1019810" h="1019810">
                  <a:moveTo>
                    <a:pt x="787349" y="0"/>
                  </a:moveTo>
                  <a:lnTo>
                    <a:pt x="231990" y="0"/>
                  </a:lnTo>
                  <a:lnTo>
                    <a:pt x="97871" y="3625"/>
                  </a:lnTo>
                  <a:lnTo>
                    <a:pt x="28998" y="29000"/>
                  </a:lnTo>
                  <a:lnTo>
                    <a:pt x="3624" y="97876"/>
                  </a:lnTo>
                  <a:lnTo>
                    <a:pt x="0" y="232003"/>
                  </a:lnTo>
                  <a:lnTo>
                    <a:pt x="0" y="787349"/>
                  </a:lnTo>
                  <a:lnTo>
                    <a:pt x="3624" y="921476"/>
                  </a:lnTo>
                  <a:lnTo>
                    <a:pt x="28998" y="990352"/>
                  </a:lnTo>
                  <a:lnTo>
                    <a:pt x="97871" y="1015727"/>
                  </a:lnTo>
                  <a:lnTo>
                    <a:pt x="231990" y="1019352"/>
                  </a:lnTo>
                  <a:lnTo>
                    <a:pt x="787349" y="1019352"/>
                  </a:lnTo>
                  <a:lnTo>
                    <a:pt x="921468" y="1015727"/>
                  </a:lnTo>
                  <a:lnTo>
                    <a:pt x="990341" y="990352"/>
                  </a:lnTo>
                  <a:lnTo>
                    <a:pt x="1015715" y="921476"/>
                  </a:lnTo>
                  <a:lnTo>
                    <a:pt x="1019340" y="787349"/>
                  </a:lnTo>
                  <a:lnTo>
                    <a:pt x="1019340" y="232003"/>
                  </a:lnTo>
                  <a:lnTo>
                    <a:pt x="1015715" y="97876"/>
                  </a:lnTo>
                  <a:lnTo>
                    <a:pt x="990341" y="29000"/>
                  </a:lnTo>
                  <a:lnTo>
                    <a:pt x="921468" y="3625"/>
                  </a:lnTo>
                  <a:lnTo>
                    <a:pt x="787349" y="0"/>
                  </a:lnTo>
                  <a:close/>
                </a:path>
              </a:pathLst>
            </a:custGeom>
            <a:solidFill>
              <a:srgbClr val="1F2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5405" y="2920936"/>
              <a:ext cx="509270" cy="514984"/>
            </a:xfrm>
            <a:custGeom>
              <a:avLst/>
              <a:gdLst/>
              <a:ahLst/>
              <a:cxnLst/>
              <a:rect l="l" t="t" r="r" b="b"/>
              <a:pathLst>
                <a:path w="509269" h="514985">
                  <a:moveTo>
                    <a:pt x="245541" y="446913"/>
                  </a:moveTo>
                  <a:lnTo>
                    <a:pt x="245452" y="432346"/>
                  </a:lnTo>
                  <a:lnTo>
                    <a:pt x="242328" y="429514"/>
                  </a:lnTo>
                  <a:lnTo>
                    <a:pt x="235127" y="429361"/>
                  </a:lnTo>
                  <a:lnTo>
                    <a:pt x="230936" y="429272"/>
                  </a:lnTo>
                  <a:lnTo>
                    <a:pt x="228066" y="429323"/>
                  </a:lnTo>
                  <a:lnTo>
                    <a:pt x="228066" y="446913"/>
                  </a:lnTo>
                  <a:lnTo>
                    <a:pt x="228066" y="497166"/>
                  </a:lnTo>
                  <a:lnTo>
                    <a:pt x="91630" y="497166"/>
                  </a:lnTo>
                  <a:lnTo>
                    <a:pt x="91630" y="446913"/>
                  </a:lnTo>
                  <a:lnTo>
                    <a:pt x="228066" y="446913"/>
                  </a:lnTo>
                  <a:lnTo>
                    <a:pt x="228066" y="429323"/>
                  </a:lnTo>
                  <a:lnTo>
                    <a:pt x="225869" y="429361"/>
                  </a:lnTo>
                  <a:lnTo>
                    <a:pt x="219862" y="429361"/>
                  </a:lnTo>
                  <a:lnTo>
                    <a:pt x="219862" y="429120"/>
                  </a:lnTo>
                  <a:lnTo>
                    <a:pt x="219786" y="364070"/>
                  </a:lnTo>
                  <a:lnTo>
                    <a:pt x="209562" y="325628"/>
                  </a:lnTo>
                  <a:lnTo>
                    <a:pt x="202476" y="316636"/>
                  </a:lnTo>
                  <a:lnTo>
                    <a:pt x="202476" y="402221"/>
                  </a:lnTo>
                  <a:lnTo>
                    <a:pt x="202361" y="429120"/>
                  </a:lnTo>
                  <a:lnTo>
                    <a:pt x="117157" y="429120"/>
                  </a:lnTo>
                  <a:lnTo>
                    <a:pt x="117119" y="420306"/>
                  </a:lnTo>
                  <a:lnTo>
                    <a:pt x="116344" y="410959"/>
                  </a:lnTo>
                  <a:lnTo>
                    <a:pt x="85255" y="372224"/>
                  </a:lnTo>
                  <a:lnTo>
                    <a:pt x="67767" y="357530"/>
                  </a:lnTo>
                  <a:lnTo>
                    <a:pt x="62382" y="352475"/>
                  </a:lnTo>
                  <a:lnTo>
                    <a:pt x="58127" y="346837"/>
                  </a:lnTo>
                  <a:lnTo>
                    <a:pt x="54876" y="340537"/>
                  </a:lnTo>
                  <a:lnTo>
                    <a:pt x="52527" y="333476"/>
                  </a:lnTo>
                  <a:lnTo>
                    <a:pt x="44043" y="301129"/>
                  </a:lnTo>
                  <a:lnTo>
                    <a:pt x="33515" y="261721"/>
                  </a:lnTo>
                  <a:lnTo>
                    <a:pt x="26733" y="236512"/>
                  </a:lnTo>
                  <a:lnTo>
                    <a:pt x="18084" y="204190"/>
                  </a:lnTo>
                  <a:lnTo>
                    <a:pt x="17183" y="196088"/>
                  </a:lnTo>
                  <a:lnTo>
                    <a:pt x="18935" y="189242"/>
                  </a:lnTo>
                  <a:lnTo>
                    <a:pt x="23126" y="184048"/>
                  </a:lnTo>
                  <a:lnTo>
                    <a:pt x="29514" y="180911"/>
                  </a:lnTo>
                  <a:lnTo>
                    <a:pt x="36195" y="180721"/>
                  </a:lnTo>
                  <a:lnTo>
                    <a:pt x="42506" y="183362"/>
                  </a:lnTo>
                  <a:lnTo>
                    <a:pt x="62090" y="236702"/>
                  </a:lnTo>
                  <a:lnTo>
                    <a:pt x="73545" y="280073"/>
                  </a:lnTo>
                  <a:lnTo>
                    <a:pt x="73533" y="282943"/>
                  </a:lnTo>
                  <a:lnTo>
                    <a:pt x="73152" y="285013"/>
                  </a:lnTo>
                  <a:lnTo>
                    <a:pt x="73037" y="286816"/>
                  </a:lnTo>
                  <a:lnTo>
                    <a:pt x="72694" y="294690"/>
                  </a:lnTo>
                  <a:lnTo>
                    <a:pt x="72618" y="297332"/>
                  </a:lnTo>
                  <a:lnTo>
                    <a:pt x="75488" y="307886"/>
                  </a:lnTo>
                  <a:lnTo>
                    <a:pt x="81724" y="317030"/>
                  </a:lnTo>
                  <a:lnTo>
                    <a:pt x="91173" y="324345"/>
                  </a:lnTo>
                  <a:lnTo>
                    <a:pt x="124510" y="343509"/>
                  </a:lnTo>
                  <a:lnTo>
                    <a:pt x="142265" y="353631"/>
                  </a:lnTo>
                  <a:lnTo>
                    <a:pt x="147116" y="352793"/>
                  </a:lnTo>
                  <a:lnTo>
                    <a:pt x="152425" y="343458"/>
                  </a:lnTo>
                  <a:lnTo>
                    <a:pt x="150622" y="338836"/>
                  </a:lnTo>
                  <a:lnTo>
                    <a:pt x="101942" y="310781"/>
                  </a:lnTo>
                  <a:lnTo>
                    <a:pt x="99720" y="309562"/>
                  </a:lnTo>
                  <a:lnTo>
                    <a:pt x="97561" y="308063"/>
                  </a:lnTo>
                  <a:lnTo>
                    <a:pt x="92748" y="303263"/>
                  </a:lnTo>
                  <a:lnTo>
                    <a:pt x="90017" y="297332"/>
                  </a:lnTo>
                  <a:lnTo>
                    <a:pt x="89535" y="291007"/>
                  </a:lnTo>
                  <a:lnTo>
                    <a:pt x="91503" y="285013"/>
                  </a:lnTo>
                  <a:lnTo>
                    <a:pt x="95885" y="280073"/>
                  </a:lnTo>
                  <a:lnTo>
                    <a:pt x="101701" y="277241"/>
                  </a:lnTo>
                  <a:lnTo>
                    <a:pt x="108280" y="276809"/>
                  </a:lnTo>
                  <a:lnTo>
                    <a:pt x="114909" y="279031"/>
                  </a:lnTo>
                  <a:lnTo>
                    <a:pt x="155562" y="302666"/>
                  </a:lnTo>
                  <a:lnTo>
                    <a:pt x="187617" y="325208"/>
                  </a:lnTo>
                  <a:lnTo>
                    <a:pt x="202438" y="372224"/>
                  </a:lnTo>
                  <a:lnTo>
                    <a:pt x="202476" y="402221"/>
                  </a:lnTo>
                  <a:lnTo>
                    <a:pt x="202476" y="316636"/>
                  </a:lnTo>
                  <a:lnTo>
                    <a:pt x="167182" y="289407"/>
                  </a:lnTo>
                  <a:lnTo>
                    <a:pt x="145681" y="276809"/>
                  </a:lnTo>
                  <a:lnTo>
                    <a:pt x="139039" y="272986"/>
                  </a:lnTo>
                  <a:lnTo>
                    <a:pt x="124790" y="265099"/>
                  </a:lnTo>
                  <a:lnTo>
                    <a:pt x="122021" y="263601"/>
                  </a:lnTo>
                  <a:lnTo>
                    <a:pt x="118833" y="261874"/>
                  </a:lnTo>
                  <a:lnTo>
                    <a:pt x="111429" y="260426"/>
                  </a:lnTo>
                  <a:lnTo>
                    <a:pt x="99047" y="259740"/>
                  </a:lnTo>
                  <a:lnTo>
                    <a:pt x="93345" y="262267"/>
                  </a:lnTo>
                  <a:lnTo>
                    <a:pt x="87414" y="263601"/>
                  </a:lnTo>
                  <a:lnTo>
                    <a:pt x="87147" y="262813"/>
                  </a:lnTo>
                  <a:lnTo>
                    <a:pt x="86702" y="261721"/>
                  </a:lnTo>
                  <a:lnTo>
                    <a:pt x="76746" y="224764"/>
                  </a:lnTo>
                  <a:lnTo>
                    <a:pt x="71793" y="206552"/>
                  </a:lnTo>
                  <a:lnTo>
                    <a:pt x="66878" y="189001"/>
                  </a:lnTo>
                  <a:lnTo>
                    <a:pt x="62649" y="180721"/>
                  </a:lnTo>
                  <a:lnTo>
                    <a:pt x="60655" y="176796"/>
                  </a:lnTo>
                  <a:lnTo>
                    <a:pt x="50787" y="168109"/>
                  </a:lnTo>
                  <a:lnTo>
                    <a:pt x="38696" y="163690"/>
                  </a:lnTo>
                  <a:lnTo>
                    <a:pt x="25781" y="164287"/>
                  </a:lnTo>
                  <a:lnTo>
                    <a:pt x="13017" y="170230"/>
                  </a:lnTo>
                  <a:lnTo>
                    <a:pt x="4203" y="179857"/>
                  </a:lnTo>
                  <a:lnTo>
                    <a:pt x="0" y="192252"/>
                  </a:lnTo>
                  <a:lnTo>
                    <a:pt x="1041" y="206552"/>
                  </a:lnTo>
                  <a:lnTo>
                    <a:pt x="19634" y="277241"/>
                  </a:lnTo>
                  <a:lnTo>
                    <a:pt x="38455" y="345770"/>
                  </a:lnTo>
                  <a:lnTo>
                    <a:pt x="69888" y="382244"/>
                  </a:lnTo>
                  <a:lnTo>
                    <a:pt x="88938" y="397954"/>
                  </a:lnTo>
                  <a:lnTo>
                    <a:pt x="95173" y="404596"/>
                  </a:lnTo>
                  <a:lnTo>
                    <a:pt x="98729" y="412051"/>
                  </a:lnTo>
                  <a:lnTo>
                    <a:pt x="100037" y="420306"/>
                  </a:lnTo>
                  <a:lnTo>
                    <a:pt x="99555" y="429348"/>
                  </a:lnTo>
                  <a:lnTo>
                    <a:pt x="94678" y="429348"/>
                  </a:lnTo>
                  <a:lnTo>
                    <a:pt x="90043" y="429310"/>
                  </a:lnTo>
                  <a:lnTo>
                    <a:pt x="77495" y="429425"/>
                  </a:lnTo>
                  <a:lnTo>
                    <a:pt x="74396" y="432473"/>
                  </a:lnTo>
                  <a:lnTo>
                    <a:pt x="74396" y="511467"/>
                  </a:lnTo>
                  <a:lnTo>
                    <a:pt x="77533" y="514680"/>
                  </a:lnTo>
                  <a:lnTo>
                    <a:pt x="160286" y="514718"/>
                  </a:lnTo>
                  <a:lnTo>
                    <a:pt x="242227" y="514654"/>
                  </a:lnTo>
                  <a:lnTo>
                    <a:pt x="245478" y="511708"/>
                  </a:lnTo>
                  <a:lnTo>
                    <a:pt x="245541" y="497166"/>
                  </a:lnTo>
                  <a:lnTo>
                    <a:pt x="245541" y="446913"/>
                  </a:lnTo>
                  <a:close/>
                </a:path>
                <a:path w="509269" h="514985">
                  <a:moveTo>
                    <a:pt x="391299" y="22974"/>
                  </a:moveTo>
                  <a:lnTo>
                    <a:pt x="391160" y="3467"/>
                  </a:lnTo>
                  <a:lnTo>
                    <a:pt x="384987" y="0"/>
                  </a:lnTo>
                  <a:lnTo>
                    <a:pt x="374129" y="5956"/>
                  </a:lnTo>
                  <a:lnTo>
                    <a:pt x="374129" y="110604"/>
                  </a:lnTo>
                  <a:lnTo>
                    <a:pt x="369747" y="157568"/>
                  </a:lnTo>
                  <a:lnTo>
                    <a:pt x="356743" y="199428"/>
                  </a:lnTo>
                  <a:lnTo>
                    <a:pt x="335064" y="236181"/>
                  </a:lnTo>
                  <a:lnTo>
                    <a:pt x="304685" y="267830"/>
                  </a:lnTo>
                  <a:lnTo>
                    <a:pt x="265607" y="294386"/>
                  </a:lnTo>
                  <a:lnTo>
                    <a:pt x="257365" y="298932"/>
                  </a:lnTo>
                  <a:lnTo>
                    <a:pt x="251434" y="298894"/>
                  </a:lnTo>
                  <a:lnTo>
                    <a:pt x="210845" y="273875"/>
                  </a:lnTo>
                  <a:lnTo>
                    <a:pt x="162115" y="218986"/>
                  </a:lnTo>
                  <a:lnTo>
                    <a:pt x="145821" y="184429"/>
                  </a:lnTo>
                  <a:lnTo>
                    <a:pt x="135305" y="139217"/>
                  </a:lnTo>
                  <a:lnTo>
                    <a:pt x="134315" y="110604"/>
                  </a:lnTo>
                  <a:lnTo>
                    <a:pt x="134429" y="28117"/>
                  </a:lnTo>
                  <a:lnTo>
                    <a:pt x="134518" y="27076"/>
                  </a:lnTo>
                  <a:lnTo>
                    <a:pt x="148932" y="32232"/>
                  </a:lnTo>
                  <a:lnTo>
                    <a:pt x="156083" y="34671"/>
                  </a:lnTo>
                  <a:lnTo>
                    <a:pt x="163296" y="36804"/>
                  </a:lnTo>
                  <a:lnTo>
                    <a:pt x="182372" y="40106"/>
                  </a:lnTo>
                  <a:lnTo>
                    <a:pt x="201142" y="39852"/>
                  </a:lnTo>
                  <a:lnTo>
                    <a:pt x="219456" y="36029"/>
                  </a:lnTo>
                  <a:lnTo>
                    <a:pt x="240919" y="27076"/>
                  </a:lnTo>
                  <a:lnTo>
                    <a:pt x="245732" y="25057"/>
                  </a:lnTo>
                  <a:lnTo>
                    <a:pt x="253784" y="23799"/>
                  </a:lnTo>
                  <a:lnTo>
                    <a:pt x="261848" y="24892"/>
                  </a:lnTo>
                  <a:lnTo>
                    <a:pt x="270510" y="28346"/>
                  </a:lnTo>
                  <a:lnTo>
                    <a:pt x="295097" y="37541"/>
                  </a:lnTo>
                  <a:lnTo>
                    <a:pt x="319862" y="40436"/>
                  </a:lnTo>
                  <a:lnTo>
                    <a:pt x="344703" y="37236"/>
                  </a:lnTo>
                  <a:lnTo>
                    <a:pt x="369481" y="28117"/>
                  </a:lnTo>
                  <a:lnTo>
                    <a:pt x="370713" y="27520"/>
                  </a:lnTo>
                  <a:lnTo>
                    <a:pt x="371995" y="27051"/>
                  </a:lnTo>
                  <a:lnTo>
                    <a:pt x="373811" y="26289"/>
                  </a:lnTo>
                  <a:lnTo>
                    <a:pt x="373926" y="28117"/>
                  </a:lnTo>
                  <a:lnTo>
                    <a:pt x="374040" y="29298"/>
                  </a:lnTo>
                  <a:lnTo>
                    <a:pt x="374129" y="110604"/>
                  </a:lnTo>
                  <a:lnTo>
                    <a:pt x="374129" y="5956"/>
                  </a:lnTo>
                  <a:lnTo>
                    <a:pt x="370928" y="7696"/>
                  </a:lnTo>
                  <a:lnTo>
                    <a:pt x="368465" y="9118"/>
                  </a:lnTo>
                  <a:lnTo>
                    <a:pt x="345046" y="19316"/>
                  </a:lnTo>
                  <a:lnTo>
                    <a:pt x="321500" y="22974"/>
                  </a:lnTo>
                  <a:lnTo>
                    <a:pt x="320916" y="22910"/>
                  </a:lnTo>
                  <a:lnTo>
                    <a:pt x="297751" y="20269"/>
                  </a:lnTo>
                  <a:lnTo>
                    <a:pt x="273761" y="11366"/>
                  </a:lnTo>
                  <a:lnTo>
                    <a:pt x="260845" y="4635"/>
                  </a:lnTo>
                  <a:lnTo>
                    <a:pt x="254165" y="2400"/>
                  </a:lnTo>
                  <a:lnTo>
                    <a:pt x="247459" y="4648"/>
                  </a:lnTo>
                  <a:lnTo>
                    <a:pt x="234569" y="11391"/>
                  </a:lnTo>
                  <a:lnTo>
                    <a:pt x="220726" y="17297"/>
                  </a:lnTo>
                  <a:lnTo>
                    <a:pt x="206540" y="21209"/>
                  </a:lnTo>
                  <a:lnTo>
                    <a:pt x="191947" y="22910"/>
                  </a:lnTo>
                  <a:lnTo>
                    <a:pt x="176872" y="22199"/>
                  </a:lnTo>
                  <a:lnTo>
                    <a:pt x="165150" y="19799"/>
                  </a:lnTo>
                  <a:lnTo>
                    <a:pt x="154025" y="15951"/>
                  </a:lnTo>
                  <a:lnTo>
                    <a:pt x="143306" y="11010"/>
                  </a:lnTo>
                  <a:lnTo>
                    <a:pt x="132880" y="5308"/>
                  </a:lnTo>
                  <a:lnTo>
                    <a:pt x="126314" y="2794"/>
                  </a:lnTo>
                  <a:lnTo>
                    <a:pt x="121361" y="3568"/>
                  </a:lnTo>
                  <a:lnTo>
                    <a:pt x="118211" y="7480"/>
                  </a:lnTo>
                  <a:lnTo>
                    <a:pt x="117106" y="14376"/>
                  </a:lnTo>
                  <a:lnTo>
                    <a:pt x="117068" y="70434"/>
                  </a:lnTo>
                  <a:lnTo>
                    <a:pt x="117259" y="86893"/>
                  </a:lnTo>
                  <a:lnTo>
                    <a:pt x="118414" y="132270"/>
                  </a:lnTo>
                  <a:lnTo>
                    <a:pt x="123952" y="172529"/>
                  </a:lnTo>
                  <a:lnTo>
                    <a:pt x="141084" y="216738"/>
                  </a:lnTo>
                  <a:lnTo>
                    <a:pt x="173164" y="262636"/>
                  </a:lnTo>
                  <a:lnTo>
                    <a:pt x="221792" y="301955"/>
                  </a:lnTo>
                  <a:lnTo>
                    <a:pt x="252476" y="318071"/>
                  </a:lnTo>
                  <a:lnTo>
                    <a:pt x="256527" y="317957"/>
                  </a:lnTo>
                  <a:lnTo>
                    <a:pt x="259041" y="316738"/>
                  </a:lnTo>
                  <a:lnTo>
                    <a:pt x="277583" y="307124"/>
                  </a:lnTo>
                  <a:lnTo>
                    <a:pt x="291198" y="298932"/>
                  </a:lnTo>
                  <a:lnTo>
                    <a:pt x="295402" y="296405"/>
                  </a:lnTo>
                  <a:lnTo>
                    <a:pt x="327837" y="270217"/>
                  </a:lnTo>
                  <a:lnTo>
                    <a:pt x="352552" y="240919"/>
                  </a:lnTo>
                  <a:lnTo>
                    <a:pt x="383882" y="173964"/>
                  </a:lnTo>
                  <a:lnTo>
                    <a:pt x="390029" y="136207"/>
                  </a:lnTo>
                  <a:lnTo>
                    <a:pt x="390740" y="119811"/>
                  </a:lnTo>
                  <a:lnTo>
                    <a:pt x="390677" y="98793"/>
                  </a:lnTo>
                  <a:lnTo>
                    <a:pt x="390474" y="86893"/>
                  </a:lnTo>
                  <a:lnTo>
                    <a:pt x="390296" y="70434"/>
                  </a:lnTo>
                  <a:lnTo>
                    <a:pt x="391299" y="70434"/>
                  </a:lnTo>
                  <a:lnTo>
                    <a:pt x="391299" y="26289"/>
                  </a:lnTo>
                  <a:lnTo>
                    <a:pt x="391299" y="23799"/>
                  </a:lnTo>
                  <a:lnTo>
                    <a:pt x="391299" y="22974"/>
                  </a:lnTo>
                  <a:close/>
                </a:path>
                <a:path w="509269" h="514985">
                  <a:moveTo>
                    <a:pt x="508774" y="196291"/>
                  </a:moveTo>
                  <a:lnTo>
                    <a:pt x="507644" y="190144"/>
                  </a:lnTo>
                  <a:lnTo>
                    <a:pt x="504075" y="180543"/>
                  </a:lnTo>
                  <a:lnTo>
                    <a:pt x="503745" y="179641"/>
                  </a:lnTo>
                  <a:lnTo>
                    <a:pt x="496773" y="171323"/>
                  </a:lnTo>
                  <a:lnTo>
                    <a:pt x="493179" y="169164"/>
                  </a:lnTo>
                  <a:lnTo>
                    <a:pt x="493179" y="193890"/>
                  </a:lnTo>
                  <a:lnTo>
                    <a:pt x="481723" y="236791"/>
                  </a:lnTo>
                  <a:lnTo>
                    <a:pt x="463181" y="305511"/>
                  </a:lnTo>
                  <a:lnTo>
                    <a:pt x="452170" y="345274"/>
                  </a:lnTo>
                  <a:lnTo>
                    <a:pt x="418934" y="376250"/>
                  </a:lnTo>
                  <a:lnTo>
                    <a:pt x="410413" y="383159"/>
                  </a:lnTo>
                  <a:lnTo>
                    <a:pt x="401586" y="391642"/>
                  </a:lnTo>
                  <a:lnTo>
                    <a:pt x="395325" y="401231"/>
                  </a:lnTo>
                  <a:lnTo>
                    <a:pt x="391820" y="412076"/>
                  </a:lnTo>
                  <a:lnTo>
                    <a:pt x="391388" y="421805"/>
                  </a:lnTo>
                  <a:lnTo>
                    <a:pt x="391261" y="426351"/>
                  </a:lnTo>
                  <a:lnTo>
                    <a:pt x="391172" y="427748"/>
                  </a:lnTo>
                  <a:lnTo>
                    <a:pt x="390982" y="428117"/>
                  </a:lnTo>
                  <a:lnTo>
                    <a:pt x="390690" y="429107"/>
                  </a:lnTo>
                  <a:lnTo>
                    <a:pt x="305714" y="429107"/>
                  </a:lnTo>
                  <a:lnTo>
                    <a:pt x="305739" y="365112"/>
                  </a:lnTo>
                  <a:lnTo>
                    <a:pt x="323113" y="322402"/>
                  </a:lnTo>
                  <a:lnTo>
                    <a:pt x="392087" y="279781"/>
                  </a:lnTo>
                  <a:lnTo>
                    <a:pt x="407200" y="275437"/>
                  </a:lnTo>
                  <a:lnTo>
                    <a:pt x="414858" y="279806"/>
                  </a:lnTo>
                  <a:lnTo>
                    <a:pt x="420878" y="294462"/>
                  </a:lnTo>
                  <a:lnTo>
                    <a:pt x="418439" y="303428"/>
                  </a:lnTo>
                  <a:lnTo>
                    <a:pt x="410832" y="308102"/>
                  </a:lnTo>
                  <a:lnTo>
                    <a:pt x="401180" y="313893"/>
                  </a:lnTo>
                  <a:lnTo>
                    <a:pt x="365175" y="334556"/>
                  </a:lnTo>
                  <a:lnTo>
                    <a:pt x="357466" y="339432"/>
                  </a:lnTo>
                  <a:lnTo>
                    <a:pt x="356184" y="343382"/>
                  </a:lnTo>
                  <a:lnTo>
                    <a:pt x="360705" y="352323"/>
                  </a:lnTo>
                  <a:lnTo>
                    <a:pt x="365582" y="353834"/>
                  </a:lnTo>
                  <a:lnTo>
                    <a:pt x="396113" y="336651"/>
                  </a:lnTo>
                  <a:lnTo>
                    <a:pt x="428993" y="314858"/>
                  </a:lnTo>
                  <a:lnTo>
                    <a:pt x="435914" y="297903"/>
                  </a:lnTo>
                  <a:lnTo>
                    <a:pt x="435711" y="287820"/>
                  </a:lnTo>
                  <a:lnTo>
                    <a:pt x="435140" y="283375"/>
                  </a:lnTo>
                  <a:lnTo>
                    <a:pt x="435317" y="278561"/>
                  </a:lnTo>
                  <a:lnTo>
                    <a:pt x="436130" y="275437"/>
                  </a:lnTo>
                  <a:lnTo>
                    <a:pt x="438899" y="264769"/>
                  </a:lnTo>
                  <a:lnTo>
                    <a:pt x="441528" y="254673"/>
                  </a:lnTo>
                  <a:lnTo>
                    <a:pt x="451942" y="215582"/>
                  </a:lnTo>
                  <a:lnTo>
                    <a:pt x="474472" y="180543"/>
                  </a:lnTo>
                  <a:lnTo>
                    <a:pt x="482104" y="182372"/>
                  </a:lnTo>
                  <a:lnTo>
                    <a:pt x="489534" y="186194"/>
                  </a:lnTo>
                  <a:lnTo>
                    <a:pt x="493179" y="193890"/>
                  </a:lnTo>
                  <a:lnTo>
                    <a:pt x="493179" y="169164"/>
                  </a:lnTo>
                  <a:lnTo>
                    <a:pt x="487553" y="165760"/>
                  </a:lnTo>
                  <a:lnTo>
                    <a:pt x="476935" y="163487"/>
                  </a:lnTo>
                  <a:lnTo>
                    <a:pt x="465137" y="164884"/>
                  </a:lnTo>
                  <a:lnTo>
                    <a:pt x="437426" y="203631"/>
                  </a:lnTo>
                  <a:lnTo>
                    <a:pt x="429425" y="233616"/>
                  </a:lnTo>
                  <a:lnTo>
                    <a:pt x="425424" y="248602"/>
                  </a:lnTo>
                  <a:lnTo>
                    <a:pt x="423976" y="253936"/>
                  </a:lnTo>
                  <a:lnTo>
                    <a:pt x="422338" y="259219"/>
                  </a:lnTo>
                  <a:lnTo>
                    <a:pt x="420725" y="264769"/>
                  </a:lnTo>
                  <a:lnTo>
                    <a:pt x="410248" y="260718"/>
                  </a:lnTo>
                  <a:lnTo>
                    <a:pt x="400164" y="259816"/>
                  </a:lnTo>
                  <a:lnTo>
                    <a:pt x="390359" y="261823"/>
                  </a:lnTo>
                  <a:lnTo>
                    <a:pt x="380695" y="266471"/>
                  </a:lnTo>
                  <a:lnTo>
                    <a:pt x="367499" y="274358"/>
                  </a:lnTo>
                  <a:lnTo>
                    <a:pt x="340918" y="289814"/>
                  </a:lnTo>
                  <a:lnTo>
                    <a:pt x="299123" y="325285"/>
                  </a:lnTo>
                  <a:lnTo>
                    <a:pt x="288607" y="363651"/>
                  </a:lnTo>
                  <a:lnTo>
                    <a:pt x="288455" y="373570"/>
                  </a:lnTo>
                  <a:lnTo>
                    <a:pt x="288544" y="429348"/>
                  </a:lnTo>
                  <a:lnTo>
                    <a:pt x="282879" y="429348"/>
                  </a:lnTo>
                  <a:lnTo>
                    <a:pt x="277863" y="429285"/>
                  </a:lnTo>
                  <a:lnTo>
                    <a:pt x="266166" y="429488"/>
                  </a:lnTo>
                  <a:lnTo>
                    <a:pt x="262839" y="432396"/>
                  </a:lnTo>
                  <a:lnTo>
                    <a:pt x="262763" y="497205"/>
                  </a:lnTo>
                  <a:lnTo>
                    <a:pt x="262851" y="511556"/>
                  </a:lnTo>
                  <a:lnTo>
                    <a:pt x="266077" y="514667"/>
                  </a:lnTo>
                  <a:lnTo>
                    <a:pt x="348195" y="514705"/>
                  </a:lnTo>
                  <a:lnTo>
                    <a:pt x="430517" y="514654"/>
                  </a:lnTo>
                  <a:lnTo>
                    <a:pt x="433933" y="511314"/>
                  </a:lnTo>
                  <a:lnTo>
                    <a:pt x="433997" y="497205"/>
                  </a:lnTo>
                  <a:lnTo>
                    <a:pt x="433997" y="446849"/>
                  </a:lnTo>
                  <a:lnTo>
                    <a:pt x="433933" y="432663"/>
                  </a:lnTo>
                  <a:lnTo>
                    <a:pt x="430542" y="429539"/>
                  </a:lnTo>
                  <a:lnTo>
                    <a:pt x="423049" y="429374"/>
                  </a:lnTo>
                  <a:lnTo>
                    <a:pt x="419011" y="429285"/>
                  </a:lnTo>
                  <a:lnTo>
                    <a:pt x="416598" y="429336"/>
                  </a:lnTo>
                  <a:lnTo>
                    <a:pt x="416598" y="446849"/>
                  </a:lnTo>
                  <a:lnTo>
                    <a:pt x="416598" y="497205"/>
                  </a:lnTo>
                  <a:lnTo>
                    <a:pt x="280301" y="497205"/>
                  </a:lnTo>
                  <a:lnTo>
                    <a:pt x="280301" y="446849"/>
                  </a:lnTo>
                  <a:lnTo>
                    <a:pt x="416598" y="446849"/>
                  </a:lnTo>
                  <a:lnTo>
                    <a:pt x="416598" y="429336"/>
                  </a:lnTo>
                  <a:lnTo>
                    <a:pt x="413981" y="429374"/>
                  </a:lnTo>
                  <a:lnTo>
                    <a:pt x="408927" y="429374"/>
                  </a:lnTo>
                  <a:lnTo>
                    <a:pt x="408914" y="429107"/>
                  </a:lnTo>
                  <a:lnTo>
                    <a:pt x="429628" y="389636"/>
                  </a:lnTo>
                  <a:lnTo>
                    <a:pt x="439102" y="381723"/>
                  </a:lnTo>
                  <a:lnTo>
                    <a:pt x="468122" y="351967"/>
                  </a:lnTo>
                  <a:lnTo>
                    <a:pt x="479666" y="310692"/>
                  </a:lnTo>
                  <a:lnTo>
                    <a:pt x="497814" y="243141"/>
                  </a:lnTo>
                  <a:lnTo>
                    <a:pt x="508279" y="203212"/>
                  </a:lnTo>
                  <a:lnTo>
                    <a:pt x="508774" y="1962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618" y="2961379"/>
              <a:ext cx="206062" cy="238874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1795175" y="2787881"/>
            <a:ext cx="1019810" cy="1019810"/>
          </a:xfrm>
          <a:custGeom>
            <a:avLst/>
            <a:gdLst/>
            <a:ahLst/>
            <a:cxnLst/>
            <a:rect l="l" t="t" r="r" b="b"/>
            <a:pathLst>
              <a:path w="1019810" h="1019810">
                <a:moveTo>
                  <a:pt x="787349" y="0"/>
                </a:moveTo>
                <a:lnTo>
                  <a:pt x="231990" y="0"/>
                </a:lnTo>
                <a:lnTo>
                  <a:pt x="97871" y="3625"/>
                </a:lnTo>
                <a:lnTo>
                  <a:pt x="28998" y="29000"/>
                </a:lnTo>
                <a:lnTo>
                  <a:pt x="3624" y="97876"/>
                </a:lnTo>
                <a:lnTo>
                  <a:pt x="0" y="232003"/>
                </a:lnTo>
                <a:lnTo>
                  <a:pt x="0" y="787349"/>
                </a:lnTo>
                <a:lnTo>
                  <a:pt x="3624" y="921476"/>
                </a:lnTo>
                <a:lnTo>
                  <a:pt x="28998" y="990352"/>
                </a:lnTo>
                <a:lnTo>
                  <a:pt x="97871" y="1015727"/>
                </a:lnTo>
                <a:lnTo>
                  <a:pt x="231990" y="1019352"/>
                </a:lnTo>
                <a:lnTo>
                  <a:pt x="787349" y="1019352"/>
                </a:lnTo>
                <a:lnTo>
                  <a:pt x="921468" y="1015727"/>
                </a:lnTo>
                <a:lnTo>
                  <a:pt x="990341" y="990352"/>
                </a:lnTo>
                <a:lnTo>
                  <a:pt x="1015715" y="921476"/>
                </a:lnTo>
                <a:lnTo>
                  <a:pt x="1019340" y="787349"/>
                </a:lnTo>
                <a:lnTo>
                  <a:pt x="1019340" y="232003"/>
                </a:lnTo>
                <a:lnTo>
                  <a:pt x="1015715" y="97876"/>
                </a:lnTo>
                <a:lnTo>
                  <a:pt x="990341" y="29000"/>
                </a:lnTo>
                <a:lnTo>
                  <a:pt x="921468" y="3625"/>
                </a:lnTo>
                <a:lnTo>
                  <a:pt x="787349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68133" y="2787881"/>
            <a:ext cx="1019810" cy="1019810"/>
          </a:xfrm>
          <a:custGeom>
            <a:avLst/>
            <a:gdLst/>
            <a:ahLst/>
            <a:cxnLst/>
            <a:rect l="l" t="t" r="r" b="b"/>
            <a:pathLst>
              <a:path w="1019810" h="1019810">
                <a:moveTo>
                  <a:pt x="787349" y="0"/>
                </a:moveTo>
                <a:lnTo>
                  <a:pt x="231990" y="0"/>
                </a:lnTo>
                <a:lnTo>
                  <a:pt x="97871" y="3625"/>
                </a:lnTo>
                <a:lnTo>
                  <a:pt x="28998" y="29000"/>
                </a:lnTo>
                <a:lnTo>
                  <a:pt x="3624" y="97876"/>
                </a:lnTo>
                <a:lnTo>
                  <a:pt x="0" y="232003"/>
                </a:lnTo>
                <a:lnTo>
                  <a:pt x="0" y="787349"/>
                </a:lnTo>
                <a:lnTo>
                  <a:pt x="3624" y="921476"/>
                </a:lnTo>
                <a:lnTo>
                  <a:pt x="28998" y="990352"/>
                </a:lnTo>
                <a:lnTo>
                  <a:pt x="97871" y="1015727"/>
                </a:lnTo>
                <a:lnTo>
                  <a:pt x="231990" y="1019352"/>
                </a:lnTo>
                <a:lnTo>
                  <a:pt x="787349" y="1019352"/>
                </a:lnTo>
                <a:lnTo>
                  <a:pt x="921468" y="1015727"/>
                </a:lnTo>
                <a:lnTo>
                  <a:pt x="990341" y="990352"/>
                </a:lnTo>
                <a:lnTo>
                  <a:pt x="1015715" y="921476"/>
                </a:lnTo>
                <a:lnTo>
                  <a:pt x="1019340" y="787349"/>
                </a:lnTo>
                <a:lnTo>
                  <a:pt x="1019340" y="232003"/>
                </a:lnTo>
                <a:lnTo>
                  <a:pt x="1015715" y="97876"/>
                </a:lnTo>
                <a:lnTo>
                  <a:pt x="990341" y="29000"/>
                </a:lnTo>
                <a:lnTo>
                  <a:pt x="921468" y="3625"/>
                </a:lnTo>
                <a:lnTo>
                  <a:pt x="787349" y="0"/>
                </a:lnTo>
                <a:close/>
              </a:path>
            </a:pathLst>
          </a:custGeom>
          <a:solidFill>
            <a:srgbClr val="1F2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34930" y="2787881"/>
            <a:ext cx="1019810" cy="1019810"/>
          </a:xfrm>
          <a:custGeom>
            <a:avLst/>
            <a:gdLst/>
            <a:ahLst/>
            <a:cxnLst/>
            <a:rect l="l" t="t" r="r" b="b"/>
            <a:pathLst>
              <a:path w="1019810" h="1019810">
                <a:moveTo>
                  <a:pt x="787349" y="0"/>
                </a:moveTo>
                <a:lnTo>
                  <a:pt x="231990" y="0"/>
                </a:lnTo>
                <a:lnTo>
                  <a:pt x="97871" y="3625"/>
                </a:lnTo>
                <a:lnTo>
                  <a:pt x="28998" y="29000"/>
                </a:lnTo>
                <a:lnTo>
                  <a:pt x="3624" y="97876"/>
                </a:lnTo>
                <a:lnTo>
                  <a:pt x="0" y="232003"/>
                </a:lnTo>
                <a:lnTo>
                  <a:pt x="0" y="787349"/>
                </a:lnTo>
                <a:lnTo>
                  <a:pt x="3624" y="921476"/>
                </a:lnTo>
                <a:lnTo>
                  <a:pt x="28998" y="990352"/>
                </a:lnTo>
                <a:lnTo>
                  <a:pt x="97871" y="1015727"/>
                </a:lnTo>
                <a:lnTo>
                  <a:pt x="231990" y="1019352"/>
                </a:lnTo>
                <a:lnTo>
                  <a:pt x="787349" y="1019352"/>
                </a:lnTo>
                <a:lnTo>
                  <a:pt x="921468" y="1015727"/>
                </a:lnTo>
                <a:lnTo>
                  <a:pt x="990341" y="990352"/>
                </a:lnTo>
                <a:lnTo>
                  <a:pt x="1015715" y="921476"/>
                </a:lnTo>
                <a:lnTo>
                  <a:pt x="1019340" y="787349"/>
                </a:lnTo>
                <a:lnTo>
                  <a:pt x="1019340" y="232003"/>
                </a:lnTo>
                <a:lnTo>
                  <a:pt x="1015715" y="97876"/>
                </a:lnTo>
                <a:lnTo>
                  <a:pt x="990341" y="29000"/>
                </a:lnTo>
                <a:lnTo>
                  <a:pt x="921468" y="3625"/>
                </a:lnTo>
                <a:lnTo>
                  <a:pt x="787349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77280" y="3507203"/>
            <a:ext cx="32448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95" dirty="0">
                <a:solidFill>
                  <a:srgbClr val="FFFFFF"/>
                </a:solidFill>
                <a:latin typeface="Trebuchet MS"/>
                <a:cs typeface="Trebuchet MS"/>
              </a:rPr>
              <a:t>SAFE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99435" y="3507203"/>
            <a:ext cx="61087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30" dirty="0">
                <a:solidFill>
                  <a:srgbClr val="FFFFFF"/>
                </a:solidFill>
                <a:latin typeface="Trebuchet MS"/>
                <a:cs typeface="Trebuchet MS"/>
              </a:rPr>
              <a:t>COMFORT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79108" y="3507203"/>
            <a:ext cx="79756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30" dirty="0">
                <a:solidFill>
                  <a:srgbClr val="FFFFFF"/>
                </a:solidFill>
                <a:latin typeface="Trebuchet MS"/>
                <a:cs typeface="Trebuchet MS"/>
              </a:rPr>
              <a:t>AFFORDABLE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58824" y="3507203"/>
            <a:ext cx="77152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14" dirty="0">
                <a:solidFill>
                  <a:srgbClr val="FFFFFF"/>
                </a:solidFill>
                <a:latin typeface="Trebuchet MS"/>
                <a:cs typeface="Trebuchet MS"/>
              </a:rPr>
              <a:t>EXCELLENCE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10241" y="3507203"/>
            <a:ext cx="81534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00" dirty="0">
                <a:solidFill>
                  <a:srgbClr val="FFFFFF"/>
                </a:solidFill>
                <a:latin typeface="Trebuchet MS"/>
                <a:cs typeface="Trebuchet MS"/>
              </a:rPr>
              <a:t>COMPLIANCE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042189" y="2923360"/>
            <a:ext cx="523240" cy="512445"/>
            <a:chOff x="2042189" y="2923360"/>
            <a:chExt cx="523240" cy="512445"/>
          </a:xfrm>
        </p:grpSpPr>
        <p:sp>
          <p:nvSpPr>
            <p:cNvPr id="29" name="object 29"/>
            <p:cNvSpPr/>
            <p:nvPr/>
          </p:nvSpPr>
          <p:spPr>
            <a:xfrm>
              <a:off x="2042189" y="3238055"/>
              <a:ext cx="523240" cy="198120"/>
            </a:xfrm>
            <a:custGeom>
              <a:avLst/>
              <a:gdLst/>
              <a:ahLst/>
              <a:cxnLst/>
              <a:rect l="l" t="t" r="r" b="b"/>
              <a:pathLst>
                <a:path w="523239" h="198120">
                  <a:moveTo>
                    <a:pt x="475032" y="0"/>
                  </a:moveTo>
                  <a:lnTo>
                    <a:pt x="437667" y="12549"/>
                  </a:lnTo>
                  <a:lnTo>
                    <a:pt x="399883" y="39285"/>
                  </a:lnTo>
                  <a:lnTo>
                    <a:pt x="358000" y="70105"/>
                  </a:lnTo>
                  <a:lnTo>
                    <a:pt x="349732" y="80240"/>
                  </a:lnTo>
                  <a:lnTo>
                    <a:pt x="350532" y="83681"/>
                  </a:lnTo>
                  <a:lnTo>
                    <a:pt x="352818" y="86399"/>
                  </a:lnTo>
                  <a:lnTo>
                    <a:pt x="355968" y="87580"/>
                  </a:lnTo>
                  <a:lnTo>
                    <a:pt x="362483" y="84329"/>
                  </a:lnTo>
                  <a:lnTo>
                    <a:pt x="367512" y="81243"/>
                  </a:lnTo>
                  <a:lnTo>
                    <a:pt x="430055" y="36422"/>
                  </a:lnTo>
                  <a:lnTo>
                    <a:pt x="449541" y="22950"/>
                  </a:lnTo>
                  <a:lnTo>
                    <a:pt x="462719" y="16586"/>
                  </a:lnTo>
                  <a:lnTo>
                    <a:pt x="475522" y="15392"/>
                  </a:lnTo>
                  <a:lnTo>
                    <a:pt x="487835" y="19158"/>
                  </a:lnTo>
                  <a:lnTo>
                    <a:pt x="499541" y="27674"/>
                  </a:lnTo>
                  <a:lnTo>
                    <a:pt x="504332" y="32467"/>
                  </a:lnTo>
                  <a:lnTo>
                    <a:pt x="506222" y="36247"/>
                  </a:lnTo>
                  <a:lnTo>
                    <a:pt x="504435" y="40151"/>
                  </a:lnTo>
                  <a:lnTo>
                    <a:pt x="498195" y="45315"/>
                  </a:lnTo>
                  <a:lnTo>
                    <a:pt x="456894" y="74752"/>
                  </a:lnTo>
                  <a:lnTo>
                    <a:pt x="333514" y="163793"/>
                  </a:lnTo>
                  <a:lnTo>
                    <a:pt x="320317" y="172152"/>
                  </a:lnTo>
                  <a:lnTo>
                    <a:pt x="306385" y="178342"/>
                  </a:lnTo>
                  <a:lnTo>
                    <a:pt x="291546" y="181840"/>
                  </a:lnTo>
                  <a:lnTo>
                    <a:pt x="275628" y="182119"/>
                  </a:lnTo>
                  <a:lnTo>
                    <a:pt x="258186" y="180005"/>
                  </a:lnTo>
                  <a:lnTo>
                    <a:pt x="240830" y="177471"/>
                  </a:lnTo>
                  <a:lnTo>
                    <a:pt x="87236" y="149036"/>
                  </a:lnTo>
                  <a:lnTo>
                    <a:pt x="43630" y="139908"/>
                  </a:lnTo>
                  <a:lnTo>
                    <a:pt x="20599" y="135459"/>
                  </a:lnTo>
                  <a:lnTo>
                    <a:pt x="19646" y="131992"/>
                  </a:lnTo>
                  <a:lnTo>
                    <a:pt x="23406" y="125121"/>
                  </a:lnTo>
                  <a:lnTo>
                    <a:pt x="36574" y="99607"/>
                  </a:lnTo>
                  <a:lnTo>
                    <a:pt x="74777" y="48282"/>
                  </a:lnTo>
                  <a:lnTo>
                    <a:pt x="135271" y="23815"/>
                  </a:lnTo>
                  <a:lnTo>
                    <a:pt x="170091" y="24423"/>
                  </a:lnTo>
                  <a:lnTo>
                    <a:pt x="230506" y="35853"/>
                  </a:lnTo>
                  <a:lnTo>
                    <a:pt x="297573" y="51944"/>
                  </a:lnTo>
                  <a:lnTo>
                    <a:pt x="323129" y="76870"/>
                  </a:lnTo>
                  <a:lnTo>
                    <a:pt x="323049" y="84888"/>
                  </a:lnTo>
                  <a:lnTo>
                    <a:pt x="294252" y="100930"/>
                  </a:lnTo>
                  <a:lnTo>
                    <a:pt x="286529" y="100823"/>
                  </a:lnTo>
                  <a:lnTo>
                    <a:pt x="278832" y="100264"/>
                  </a:lnTo>
                  <a:lnTo>
                    <a:pt x="271233" y="99226"/>
                  </a:lnTo>
                  <a:lnTo>
                    <a:pt x="260465" y="97081"/>
                  </a:lnTo>
                  <a:lnTo>
                    <a:pt x="222707" y="87974"/>
                  </a:lnTo>
                  <a:lnTo>
                    <a:pt x="216877" y="87009"/>
                  </a:lnTo>
                  <a:lnTo>
                    <a:pt x="253263" y="111240"/>
                  </a:lnTo>
                  <a:lnTo>
                    <a:pt x="294750" y="115509"/>
                  </a:lnTo>
                  <a:lnTo>
                    <a:pt x="331797" y="101518"/>
                  </a:lnTo>
                  <a:lnTo>
                    <a:pt x="333023" y="60114"/>
                  </a:lnTo>
                  <a:lnTo>
                    <a:pt x="300792" y="38164"/>
                  </a:lnTo>
                  <a:lnTo>
                    <a:pt x="238475" y="23066"/>
                  </a:lnTo>
                  <a:lnTo>
                    <a:pt x="184645" y="11647"/>
                  </a:lnTo>
                  <a:lnTo>
                    <a:pt x="125445" y="10221"/>
                  </a:lnTo>
                  <a:lnTo>
                    <a:pt x="71018" y="33008"/>
                  </a:lnTo>
                  <a:lnTo>
                    <a:pt x="29359" y="79524"/>
                  </a:lnTo>
                  <a:lnTo>
                    <a:pt x="0" y="145467"/>
                  </a:lnTo>
                  <a:lnTo>
                    <a:pt x="6134" y="148705"/>
                  </a:lnTo>
                  <a:lnTo>
                    <a:pt x="262001" y="195810"/>
                  </a:lnTo>
                  <a:lnTo>
                    <a:pt x="282192" y="197573"/>
                  </a:lnTo>
                  <a:lnTo>
                    <a:pt x="301375" y="195221"/>
                  </a:lnTo>
                  <a:lnTo>
                    <a:pt x="336969" y="178944"/>
                  </a:lnTo>
                  <a:lnTo>
                    <a:pt x="508825" y="55335"/>
                  </a:lnTo>
                  <a:lnTo>
                    <a:pt x="522793" y="36218"/>
                  </a:lnTo>
                  <a:lnTo>
                    <a:pt x="519828" y="26617"/>
                  </a:lnTo>
                  <a:lnTo>
                    <a:pt x="510120" y="16549"/>
                  </a:lnTo>
                  <a:lnTo>
                    <a:pt x="492215" y="4907"/>
                  </a:lnTo>
                  <a:lnTo>
                    <a:pt x="475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9552" y="2923360"/>
              <a:ext cx="307169" cy="31641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3229838" y="2874667"/>
            <a:ext cx="497840" cy="561340"/>
            <a:chOff x="3229838" y="2874667"/>
            <a:chExt cx="497840" cy="561340"/>
          </a:xfrm>
        </p:grpSpPr>
        <p:sp>
          <p:nvSpPr>
            <p:cNvPr id="32" name="object 32"/>
            <p:cNvSpPr/>
            <p:nvPr/>
          </p:nvSpPr>
          <p:spPr>
            <a:xfrm>
              <a:off x="3229838" y="2874670"/>
              <a:ext cx="497840" cy="561340"/>
            </a:xfrm>
            <a:custGeom>
              <a:avLst/>
              <a:gdLst/>
              <a:ahLst/>
              <a:cxnLst/>
              <a:rect l="l" t="t" r="r" b="b"/>
              <a:pathLst>
                <a:path w="497839" h="561339">
                  <a:moveTo>
                    <a:pt x="193992" y="62712"/>
                  </a:moveTo>
                  <a:lnTo>
                    <a:pt x="193636" y="49758"/>
                  </a:lnTo>
                  <a:lnTo>
                    <a:pt x="189992" y="46062"/>
                  </a:lnTo>
                  <a:lnTo>
                    <a:pt x="178968" y="46342"/>
                  </a:lnTo>
                  <a:lnTo>
                    <a:pt x="175437" y="49961"/>
                  </a:lnTo>
                  <a:lnTo>
                    <a:pt x="175234" y="75857"/>
                  </a:lnTo>
                  <a:lnTo>
                    <a:pt x="175450" y="101866"/>
                  </a:lnTo>
                  <a:lnTo>
                    <a:pt x="179489" y="105892"/>
                  </a:lnTo>
                  <a:lnTo>
                    <a:pt x="190080" y="105562"/>
                  </a:lnTo>
                  <a:lnTo>
                    <a:pt x="193662" y="101739"/>
                  </a:lnTo>
                  <a:lnTo>
                    <a:pt x="193979" y="89014"/>
                  </a:lnTo>
                  <a:lnTo>
                    <a:pt x="193852" y="82334"/>
                  </a:lnTo>
                  <a:lnTo>
                    <a:pt x="193852" y="75653"/>
                  </a:lnTo>
                  <a:lnTo>
                    <a:pt x="193852" y="69189"/>
                  </a:lnTo>
                  <a:lnTo>
                    <a:pt x="193992" y="62712"/>
                  </a:lnTo>
                  <a:close/>
                </a:path>
                <a:path w="497839" h="561339">
                  <a:moveTo>
                    <a:pt x="263131" y="6756"/>
                  </a:moveTo>
                  <a:lnTo>
                    <a:pt x="261454" y="2717"/>
                  </a:lnTo>
                  <a:lnTo>
                    <a:pt x="256603" y="0"/>
                  </a:lnTo>
                  <a:lnTo>
                    <a:pt x="250342" y="0"/>
                  </a:lnTo>
                  <a:lnTo>
                    <a:pt x="248424" y="3657"/>
                  </a:lnTo>
                  <a:lnTo>
                    <a:pt x="244894" y="7289"/>
                  </a:lnTo>
                  <a:lnTo>
                    <a:pt x="244589" y="31902"/>
                  </a:lnTo>
                  <a:lnTo>
                    <a:pt x="244589" y="95897"/>
                  </a:lnTo>
                  <a:lnTo>
                    <a:pt x="245922" y="103162"/>
                  </a:lnTo>
                  <a:lnTo>
                    <a:pt x="249059" y="105676"/>
                  </a:lnTo>
                  <a:lnTo>
                    <a:pt x="258699" y="105625"/>
                  </a:lnTo>
                  <a:lnTo>
                    <a:pt x="261912" y="102882"/>
                  </a:lnTo>
                  <a:lnTo>
                    <a:pt x="263118" y="96494"/>
                  </a:lnTo>
                  <a:lnTo>
                    <a:pt x="263131" y="6756"/>
                  </a:lnTo>
                  <a:close/>
                </a:path>
                <a:path w="497839" h="561339">
                  <a:moveTo>
                    <a:pt x="332181" y="62687"/>
                  </a:moveTo>
                  <a:lnTo>
                    <a:pt x="331812" y="49695"/>
                  </a:lnTo>
                  <a:lnTo>
                    <a:pt x="328523" y="46278"/>
                  </a:lnTo>
                  <a:lnTo>
                    <a:pt x="317563" y="46139"/>
                  </a:lnTo>
                  <a:lnTo>
                    <a:pt x="314020" y="49568"/>
                  </a:lnTo>
                  <a:lnTo>
                    <a:pt x="313804" y="75806"/>
                  </a:lnTo>
                  <a:lnTo>
                    <a:pt x="313982" y="101917"/>
                  </a:lnTo>
                  <a:lnTo>
                    <a:pt x="317588" y="105664"/>
                  </a:lnTo>
                  <a:lnTo>
                    <a:pt x="328002" y="105816"/>
                  </a:lnTo>
                  <a:lnTo>
                    <a:pt x="331787" y="102019"/>
                  </a:lnTo>
                  <a:lnTo>
                    <a:pt x="332181" y="89357"/>
                  </a:lnTo>
                  <a:lnTo>
                    <a:pt x="332028" y="82689"/>
                  </a:lnTo>
                  <a:lnTo>
                    <a:pt x="332028" y="76022"/>
                  </a:lnTo>
                  <a:lnTo>
                    <a:pt x="332028" y="69354"/>
                  </a:lnTo>
                  <a:lnTo>
                    <a:pt x="332181" y="62687"/>
                  </a:lnTo>
                  <a:close/>
                </a:path>
                <a:path w="497839" h="561339">
                  <a:moveTo>
                    <a:pt x="387654" y="256362"/>
                  </a:moveTo>
                  <a:lnTo>
                    <a:pt x="381215" y="214820"/>
                  </a:lnTo>
                  <a:lnTo>
                    <a:pt x="369189" y="191262"/>
                  </a:lnTo>
                  <a:lnTo>
                    <a:pt x="369189" y="256730"/>
                  </a:lnTo>
                  <a:lnTo>
                    <a:pt x="359841" y="301282"/>
                  </a:lnTo>
                  <a:lnTo>
                    <a:pt x="334886" y="337604"/>
                  </a:lnTo>
                  <a:lnTo>
                    <a:pt x="298081" y="362026"/>
                  </a:lnTo>
                  <a:lnTo>
                    <a:pt x="253187" y="370814"/>
                  </a:lnTo>
                  <a:lnTo>
                    <a:pt x="208229" y="361607"/>
                  </a:lnTo>
                  <a:lnTo>
                    <a:pt x="171818" y="336804"/>
                  </a:lnTo>
                  <a:lnTo>
                    <a:pt x="147472" y="300037"/>
                  </a:lnTo>
                  <a:lnTo>
                    <a:pt x="138747" y="254863"/>
                  </a:lnTo>
                  <a:lnTo>
                    <a:pt x="147967" y="210413"/>
                  </a:lnTo>
                  <a:lnTo>
                    <a:pt x="172732" y="174218"/>
                  </a:lnTo>
                  <a:lnTo>
                    <a:pt x="209346" y="149910"/>
                  </a:lnTo>
                  <a:lnTo>
                    <a:pt x="254139" y="141109"/>
                  </a:lnTo>
                  <a:lnTo>
                    <a:pt x="299148" y="150317"/>
                  </a:lnTo>
                  <a:lnTo>
                    <a:pt x="335788" y="175133"/>
                  </a:lnTo>
                  <a:lnTo>
                    <a:pt x="360362" y="211836"/>
                  </a:lnTo>
                  <a:lnTo>
                    <a:pt x="369189" y="256730"/>
                  </a:lnTo>
                  <a:lnTo>
                    <a:pt x="369189" y="191262"/>
                  </a:lnTo>
                  <a:lnTo>
                    <a:pt x="334111" y="149288"/>
                  </a:lnTo>
                  <a:lnTo>
                    <a:pt x="298018" y="129946"/>
                  </a:lnTo>
                  <a:lnTo>
                    <a:pt x="256603" y="122669"/>
                  </a:lnTo>
                  <a:lnTo>
                    <a:pt x="213677" y="128943"/>
                  </a:lnTo>
                  <a:lnTo>
                    <a:pt x="176377" y="147320"/>
                  </a:lnTo>
                  <a:lnTo>
                    <a:pt x="146888" y="175691"/>
                  </a:lnTo>
                  <a:lnTo>
                    <a:pt x="127406" y="211937"/>
                  </a:lnTo>
                  <a:lnTo>
                    <a:pt x="120129" y="253936"/>
                  </a:lnTo>
                  <a:lnTo>
                    <a:pt x="126492" y="296430"/>
                  </a:lnTo>
                  <a:lnTo>
                    <a:pt x="145008" y="333425"/>
                  </a:lnTo>
                  <a:lnTo>
                    <a:pt x="173532" y="362724"/>
                  </a:lnTo>
                  <a:lnTo>
                    <a:pt x="209892" y="382104"/>
                  </a:lnTo>
                  <a:lnTo>
                    <a:pt x="251942" y="389343"/>
                  </a:lnTo>
                  <a:lnTo>
                    <a:pt x="294640" y="382955"/>
                  </a:lnTo>
                  <a:lnTo>
                    <a:pt x="318808" y="370814"/>
                  </a:lnTo>
                  <a:lnTo>
                    <a:pt x="331736" y="364324"/>
                  </a:lnTo>
                  <a:lnTo>
                    <a:pt x="361061" y="335597"/>
                  </a:lnTo>
                  <a:lnTo>
                    <a:pt x="380428" y="298894"/>
                  </a:lnTo>
                  <a:lnTo>
                    <a:pt x="387654" y="256362"/>
                  </a:lnTo>
                  <a:close/>
                </a:path>
                <a:path w="497839" h="561339">
                  <a:moveTo>
                    <a:pt x="497332" y="435051"/>
                  </a:moveTo>
                  <a:lnTo>
                    <a:pt x="493115" y="428498"/>
                  </a:lnTo>
                  <a:lnTo>
                    <a:pt x="490575" y="425792"/>
                  </a:lnTo>
                  <a:lnTo>
                    <a:pt x="481660" y="416255"/>
                  </a:lnTo>
                  <a:lnTo>
                    <a:pt x="472376" y="411607"/>
                  </a:lnTo>
                  <a:lnTo>
                    <a:pt x="472376" y="433273"/>
                  </a:lnTo>
                  <a:lnTo>
                    <a:pt x="426300" y="463143"/>
                  </a:lnTo>
                  <a:lnTo>
                    <a:pt x="419265" y="467664"/>
                  </a:lnTo>
                  <a:lnTo>
                    <a:pt x="341795" y="517677"/>
                  </a:lnTo>
                  <a:lnTo>
                    <a:pt x="328599" y="526313"/>
                  </a:lnTo>
                  <a:lnTo>
                    <a:pt x="309778" y="536194"/>
                  </a:lnTo>
                  <a:lnTo>
                    <a:pt x="290322" y="541477"/>
                  </a:lnTo>
                  <a:lnTo>
                    <a:pt x="270268" y="542378"/>
                  </a:lnTo>
                  <a:lnTo>
                    <a:pt x="249682" y="539102"/>
                  </a:lnTo>
                  <a:lnTo>
                    <a:pt x="223545" y="532269"/>
                  </a:lnTo>
                  <a:lnTo>
                    <a:pt x="197510" y="525094"/>
                  </a:lnTo>
                  <a:lnTo>
                    <a:pt x="194513" y="524230"/>
                  </a:lnTo>
                  <a:lnTo>
                    <a:pt x="171437" y="517639"/>
                  </a:lnTo>
                  <a:lnTo>
                    <a:pt x="145618" y="510082"/>
                  </a:lnTo>
                  <a:lnTo>
                    <a:pt x="133210" y="507542"/>
                  </a:lnTo>
                  <a:lnTo>
                    <a:pt x="121196" y="507428"/>
                  </a:lnTo>
                  <a:lnTo>
                    <a:pt x="109524" y="509905"/>
                  </a:lnTo>
                  <a:lnTo>
                    <a:pt x="98107" y="515112"/>
                  </a:lnTo>
                  <a:lnTo>
                    <a:pt x="96735" y="515912"/>
                  </a:lnTo>
                  <a:lnTo>
                    <a:pt x="95224" y="516496"/>
                  </a:lnTo>
                  <a:lnTo>
                    <a:pt x="92837" y="517639"/>
                  </a:lnTo>
                  <a:lnTo>
                    <a:pt x="94983" y="440296"/>
                  </a:lnTo>
                  <a:lnTo>
                    <a:pt x="95529" y="437083"/>
                  </a:lnTo>
                  <a:lnTo>
                    <a:pt x="93649" y="425500"/>
                  </a:lnTo>
                  <a:lnTo>
                    <a:pt x="98094" y="421436"/>
                  </a:lnTo>
                  <a:lnTo>
                    <a:pt x="105206" y="418033"/>
                  </a:lnTo>
                  <a:lnTo>
                    <a:pt x="128955" y="409536"/>
                  </a:lnTo>
                  <a:lnTo>
                    <a:pt x="152603" y="406844"/>
                  </a:lnTo>
                  <a:lnTo>
                    <a:pt x="176149" y="410032"/>
                  </a:lnTo>
                  <a:lnTo>
                    <a:pt x="199555" y="419188"/>
                  </a:lnTo>
                  <a:lnTo>
                    <a:pt x="211886" y="424802"/>
                  </a:lnTo>
                  <a:lnTo>
                    <a:pt x="224523" y="428840"/>
                  </a:lnTo>
                  <a:lnTo>
                    <a:pt x="237566" y="431304"/>
                  </a:lnTo>
                  <a:lnTo>
                    <a:pt x="251066" y="432155"/>
                  </a:lnTo>
                  <a:lnTo>
                    <a:pt x="265455" y="432308"/>
                  </a:lnTo>
                  <a:lnTo>
                    <a:pt x="279831" y="432612"/>
                  </a:lnTo>
                  <a:lnTo>
                    <a:pt x="322872" y="436257"/>
                  </a:lnTo>
                  <a:lnTo>
                    <a:pt x="347840" y="465442"/>
                  </a:lnTo>
                  <a:lnTo>
                    <a:pt x="341845" y="465442"/>
                  </a:lnTo>
                  <a:lnTo>
                    <a:pt x="335940" y="465582"/>
                  </a:lnTo>
                  <a:lnTo>
                    <a:pt x="249796" y="463067"/>
                  </a:lnTo>
                  <a:lnTo>
                    <a:pt x="248259" y="462953"/>
                  </a:lnTo>
                  <a:lnTo>
                    <a:pt x="242341" y="464566"/>
                  </a:lnTo>
                  <a:lnTo>
                    <a:pt x="239776" y="467652"/>
                  </a:lnTo>
                  <a:lnTo>
                    <a:pt x="239864" y="476859"/>
                  </a:lnTo>
                  <a:lnTo>
                    <a:pt x="242189" y="479983"/>
                  </a:lnTo>
                  <a:lnTo>
                    <a:pt x="249745" y="481418"/>
                  </a:lnTo>
                  <a:lnTo>
                    <a:pt x="252907" y="481609"/>
                  </a:lnTo>
                  <a:lnTo>
                    <a:pt x="365379" y="484733"/>
                  </a:lnTo>
                  <a:lnTo>
                    <a:pt x="369366" y="480212"/>
                  </a:lnTo>
                  <a:lnTo>
                    <a:pt x="366890" y="465582"/>
                  </a:lnTo>
                  <a:lnTo>
                    <a:pt x="366928" y="464566"/>
                  </a:lnTo>
                  <a:lnTo>
                    <a:pt x="367284" y="463143"/>
                  </a:lnTo>
                  <a:lnTo>
                    <a:pt x="404304" y="445897"/>
                  </a:lnTo>
                  <a:lnTo>
                    <a:pt x="440182" y="428980"/>
                  </a:lnTo>
                  <a:lnTo>
                    <a:pt x="449084" y="426059"/>
                  </a:lnTo>
                  <a:lnTo>
                    <a:pt x="457593" y="425792"/>
                  </a:lnTo>
                  <a:lnTo>
                    <a:pt x="465429" y="428205"/>
                  </a:lnTo>
                  <a:lnTo>
                    <a:pt x="472376" y="433273"/>
                  </a:lnTo>
                  <a:lnTo>
                    <a:pt x="472376" y="411607"/>
                  </a:lnTo>
                  <a:lnTo>
                    <a:pt x="467093" y="408952"/>
                  </a:lnTo>
                  <a:lnTo>
                    <a:pt x="450951" y="407111"/>
                  </a:lnTo>
                  <a:lnTo>
                    <a:pt x="434784" y="411175"/>
                  </a:lnTo>
                  <a:lnTo>
                    <a:pt x="360845" y="445897"/>
                  </a:lnTo>
                  <a:lnTo>
                    <a:pt x="350012" y="432054"/>
                  </a:lnTo>
                  <a:lnTo>
                    <a:pt x="337083" y="422452"/>
                  </a:lnTo>
                  <a:lnTo>
                    <a:pt x="322097" y="416852"/>
                  </a:lnTo>
                  <a:lnTo>
                    <a:pt x="305054" y="415010"/>
                  </a:lnTo>
                  <a:lnTo>
                    <a:pt x="291274" y="414794"/>
                  </a:lnTo>
                  <a:lnTo>
                    <a:pt x="263740" y="413867"/>
                  </a:lnTo>
                  <a:lnTo>
                    <a:pt x="217690" y="407200"/>
                  </a:lnTo>
                  <a:lnTo>
                    <a:pt x="207556" y="402501"/>
                  </a:lnTo>
                  <a:lnTo>
                    <a:pt x="204546" y="401256"/>
                  </a:lnTo>
                  <a:lnTo>
                    <a:pt x="185966" y="393573"/>
                  </a:lnTo>
                  <a:lnTo>
                    <a:pt x="163880" y="389089"/>
                  </a:lnTo>
                  <a:lnTo>
                    <a:pt x="141325" y="389013"/>
                  </a:lnTo>
                  <a:lnTo>
                    <a:pt x="118313" y="393306"/>
                  </a:lnTo>
                  <a:lnTo>
                    <a:pt x="111023" y="395325"/>
                  </a:lnTo>
                  <a:lnTo>
                    <a:pt x="103974" y="398437"/>
                  </a:lnTo>
                  <a:lnTo>
                    <a:pt x="96266" y="401256"/>
                  </a:lnTo>
                  <a:lnTo>
                    <a:pt x="96253" y="395236"/>
                  </a:lnTo>
                  <a:lnTo>
                    <a:pt x="96316" y="380949"/>
                  </a:lnTo>
                  <a:lnTo>
                    <a:pt x="93459" y="377520"/>
                  </a:lnTo>
                  <a:lnTo>
                    <a:pt x="77685" y="377126"/>
                  </a:lnTo>
                  <a:lnTo>
                    <a:pt x="77685" y="395236"/>
                  </a:lnTo>
                  <a:lnTo>
                    <a:pt x="73787" y="536321"/>
                  </a:lnTo>
                  <a:lnTo>
                    <a:pt x="19062" y="536321"/>
                  </a:lnTo>
                  <a:lnTo>
                    <a:pt x="23063" y="395236"/>
                  </a:lnTo>
                  <a:lnTo>
                    <a:pt x="77685" y="395236"/>
                  </a:lnTo>
                  <a:lnTo>
                    <a:pt x="77685" y="377126"/>
                  </a:lnTo>
                  <a:lnTo>
                    <a:pt x="8178" y="375348"/>
                  </a:lnTo>
                  <a:lnTo>
                    <a:pt x="5029" y="378714"/>
                  </a:lnTo>
                  <a:lnTo>
                    <a:pt x="4546" y="393255"/>
                  </a:lnTo>
                  <a:lnTo>
                    <a:pt x="4343" y="402501"/>
                  </a:lnTo>
                  <a:lnTo>
                    <a:pt x="0" y="549833"/>
                  </a:lnTo>
                  <a:lnTo>
                    <a:pt x="3352" y="553669"/>
                  </a:lnTo>
                  <a:lnTo>
                    <a:pt x="87757" y="555993"/>
                  </a:lnTo>
                  <a:lnTo>
                    <a:pt x="91694" y="552996"/>
                  </a:lnTo>
                  <a:lnTo>
                    <a:pt x="91681" y="540105"/>
                  </a:lnTo>
                  <a:lnTo>
                    <a:pt x="95059" y="537197"/>
                  </a:lnTo>
                  <a:lnTo>
                    <a:pt x="97040" y="536321"/>
                  </a:lnTo>
                  <a:lnTo>
                    <a:pt x="104546" y="533019"/>
                  </a:lnTo>
                  <a:lnTo>
                    <a:pt x="108445" y="530542"/>
                  </a:lnTo>
                  <a:lnTo>
                    <a:pt x="119583" y="525170"/>
                  </a:lnTo>
                  <a:lnTo>
                    <a:pt x="127012" y="524230"/>
                  </a:lnTo>
                  <a:lnTo>
                    <a:pt x="262864" y="560971"/>
                  </a:lnTo>
                  <a:lnTo>
                    <a:pt x="286651" y="560971"/>
                  </a:lnTo>
                  <a:lnTo>
                    <a:pt x="287197" y="560679"/>
                  </a:lnTo>
                  <a:lnTo>
                    <a:pt x="287705" y="560171"/>
                  </a:lnTo>
                  <a:lnTo>
                    <a:pt x="288264" y="560108"/>
                  </a:lnTo>
                  <a:lnTo>
                    <a:pt x="302806" y="557580"/>
                  </a:lnTo>
                  <a:lnTo>
                    <a:pt x="316585" y="553135"/>
                  </a:lnTo>
                  <a:lnTo>
                    <a:pt x="329768" y="547001"/>
                  </a:lnTo>
                  <a:lnTo>
                    <a:pt x="337489" y="542378"/>
                  </a:lnTo>
                  <a:lnTo>
                    <a:pt x="342506" y="539381"/>
                  </a:lnTo>
                  <a:lnTo>
                    <a:pt x="375729" y="517639"/>
                  </a:lnTo>
                  <a:lnTo>
                    <a:pt x="496544" y="439623"/>
                  </a:lnTo>
                  <a:lnTo>
                    <a:pt x="497332" y="43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3519" y="3042751"/>
              <a:ext cx="79756" cy="173659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4362081" y="2945955"/>
            <a:ext cx="565150" cy="490220"/>
          </a:xfrm>
          <a:custGeom>
            <a:avLst/>
            <a:gdLst/>
            <a:ahLst/>
            <a:cxnLst/>
            <a:rect l="l" t="t" r="r" b="b"/>
            <a:pathLst>
              <a:path w="565150" h="490220">
                <a:moveTo>
                  <a:pt x="185762" y="209499"/>
                </a:moveTo>
                <a:lnTo>
                  <a:pt x="184010" y="200571"/>
                </a:lnTo>
                <a:lnTo>
                  <a:pt x="180098" y="192354"/>
                </a:lnTo>
                <a:lnTo>
                  <a:pt x="174015" y="184912"/>
                </a:lnTo>
                <a:lnTo>
                  <a:pt x="113296" y="125679"/>
                </a:lnTo>
                <a:lnTo>
                  <a:pt x="111569" y="120192"/>
                </a:lnTo>
                <a:lnTo>
                  <a:pt x="115595" y="107683"/>
                </a:lnTo>
                <a:lnTo>
                  <a:pt x="120243" y="104254"/>
                </a:lnTo>
                <a:lnTo>
                  <a:pt x="171462" y="96799"/>
                </a:lnTo>
                <a:lnTo>
                  <a:pt x="167386" y="90309"/>
                </a:lnTo>
                <a:lnTo>
                  <a:pt x="136766" y="28397"/>
                </a:lnTo>
                <a:lnTo>
                  <a:pt x="135445" y="27000"/>
                </a:lnTo>
                <a:lnTo>
                  <a:pt x="130898" y="26962"/>
                </a:lnTo>
                <a:lnTo>
                  <a:pt x="129552" y="28346"/>
                </a:lnTo>
                <a:lnTo>
                  <a:pt x="100393" y="87503"/>
                </a:lnTo>
                <a:lnTo>
                  <a:pt x="95948" y="94818"/>
                </a:lnTo>
                <a:lnTo>
                  <a:pt x="65125" y="111150"/>
                </a:lnTo>
                <a:lnTo>
                  <a:pt x="3441" y="120116"/>
                </a:lnTo>
                <a:lnTo>
                  <a:pt x="1447" y="120815"/>
                </a:lnTo>
                <a:lnTo>
                  <a:pt x="0" y="125628"/>
                </a:lnTo>
                <a:lnTo>
                  <a:pt x="1168" y="127317"/>
                </a:lnTo>
                <a:lnTo>
                  <a:pt x="47447" y="172275"/>
                </a:lnTo>
                <a:lnTo>
                  <a:pt x="54406" y="180543"/>
                </a:lnTo>
                <a:lnTo>
                  <a:pt x="58940" y="189636"/>
                </a:lnTo>
                <a:lnTo>
                  <a:pt x="60960" y="199555"/>
                </a:lnTo>
                <a:lnTo>
                  <a:pt x="60388" y="210350"/>
                </a:lnTo>
                <a:lnTo>
                  <a:pt x="49288" y="275221"/>
                </a:lnTo>
                <a:lnTo>
                  <a:pt x="49263" y="277342"/>
                </a:lnTo>
                <a:lnTo>
                  <a:pt x="53416" y="280276"/>
                </a:lnTo>
                <a:lnTo>
                  <a:pt x="55422" y="279628"/>
                </a:lnTo>
                <a:lnTo>
                  <a:pt x="114338" y="248678"/>
                </a:lnTo>
                <a:lnTo>
                  <a:pt x="121843" y="245579"/>
                </a:lnTo>
                <a:lnTo>
                  <a:pt x="129527" y="244043"/>
                </a:lnTo>
                <a:lnTo>
                  <a:pt x="137325" y="244157"/>
                </a:lnTo>
                <a:lnTo>
                  <a:pt x="145199" y="246062"/>
                </a:lnTo>
                <a:lnTo>
                  <a:pt x="151828" y="248437"/>
                </a:lnTo>
                <a:lnTo>
                  <a:pt x="158026" y="251993"/>
                </a:lnTo>
                <a:lnTo>
                  <a:pt x="177876" y="262229"/>
                </a:lnTo>
                <a:lnTo>
                  <a:pt x="185343" y="219075"/>
                </a:lnTo>
                <a:lnTo>
                  <a:pt x="185762" y="209499"/>
                </a:lnTo>
                <a:close/>
              </a:path>
              <a:path w="565150" h="490220">
                <a:moveTo>
                  <a:pt x="318262" y="330136"/>
                </a:moveTo>
                <a:lnTo>
                  <a:pt x="314236" y="312254"/>
                </a:lnTo>
                <a:lnTo>
                  <a:pt x="303314" y="297522"/>
                </a:lnTo>
                <a:lnTo>
                  <a:pt x="293306" y="291642"/>
                </a:lnTo>
                <a:lnTo>
                  <a:pt x="282371" y="289712"/>
                </a:lnTo>
                <a:lnTo>
                  <a:pt x="271475" y="291731"/>
                </a:lnTo>
                <a:lnTo>
                  <a:pt x="246773" y="329844"/>
                </a:lnTo>
                <a:lnTo>
                  <a:pt x="247281" y="337654"/>
                </a:lnTo>
                <a:lnTo>
                  <a:pt x="278638" y="372960"/>
                </a:lnTo>
                <a:lnTo>
                  <a:pt x="292569" y="371525"/>
                </a:lnTo>
                <a:lnTo>
                  <a:pt x="305346" y="363651"/>
                </a:lnTo>
                <a:lnTo>
                  <a:pt x="315341" y="348246"/>
                </a:lnTo>
                <a:lnTo>
                  <a:pt x="318262" y="330136"/>
                </a:lnTo>
                <a:close/>
              </a:path>
              <a:path w="565150" h="490220">
                <a:moveTo>
                  <a:pt x="397332" y="282536"/>
                </a:moveTo>
                <a:lnTo>
                  <a:pt x="394652" y="278117"/>
                </a:lnTo>
                <a:lnTo>
                  <a:pt x="389369" y="274764"/>
                </a:lnTo>
                <a:lnTo>
                  <a:pt x="393141" y="297789"/>
                </a:lnTo>
                <a:lnTo>
                  <a:pt x="392569" y="304888"/>
                </a:lnTo>
                <a:lnTo>
                  <a:pt x="389102" y="310705"/>
                </a:lnTo>
                <a:lnTo>
                  <a:pt x="383463" y="314464"/>
                </a:lnTo>
                <a:lnTo>
                  <a:pt x="376415" y="315404"/>
                </a:lnTo>
                <a:lnTo>
                  <a:pt x="375005" y="315277"/>
                </a:lnTo>
                <a:lnTo>
                  <a:pt x="372084" y="314604"/>
                </a:lnTo>
                <a:lnTo>
                  <a:pt x="360553" y="355409"/>
                </a:lnTo>
                <a:lnTo>
                  <a:pt x="321983" y="390931"/>
                </a:lnTo>
                <a:lnTo>
                  <a:pt x="287235" y="397548"/>
                </a:lnTo>
                <a:lnTo>
                  <a:pt x="283210" y="397116"/>
                </a:lnTo>
                <a:lnTo>
                  <a:pt x="279196" y="397357"/>
                </a:lnTo>
                <a:lnTo>
                  <a:pt x="231622" y="384403"/>
                </a:lnTo>
                <a:lnTo>
                  <a:pt x="203822" y="354241"/>
                </a:lnTo>
                <a:lnTo>
                  <a:pt x="192951" y="314528"/>
                </a:lnTo>
                <a:lnTo>
                  <a:pt x="183400" y="314960"/>
                </a:lnTo>
                <a:lnTo>
                  <a:pt x="176695" y="311454"/>
                </a:lnTo>
                <a:lnTo>
                  <a:pt x="172605" y="305079"/>
                </a:lnTo>
                <a:lnTo>
                  <a:pt x="172085" y="296697"/>
                </a:lnTo>
                <a:lnTo>
                  <a:pt x="175793" y="274967"/>
                </a:lnTo>
                <a:lnTo>
                  <a:pt x="170408" y="277583"/>
                </a:lnTo>
                <a:lnTo>
                  <a:pt x="167157" y="284073"/>
                </a:lnTo>
                <a:lnTo>
                  <a:pt x="178066" y="373811"/>
                </a:lnTo>
                <a:lnTo>
                  <a:pt x="215176" y="453986"/>
                </a:lnTo>
                <a:lnTo>
                  <a:pt x="218643" y="461860"/>
                </a:lnTo>
                <a:lnTo>
                  <a:pt x="221615" y="469874"/>
                </a:lnTo>
                <a:lnTo>
                  <a:pt x="223913" y="478091"/>
                </a:lnTo>
                <a:lnTo>
                  <a:pt x="225742" y="489216"/>
                </a:lnTo>
                <a:lnTo>
                  <a:pt x="226745" y="489699"/>
                </a:lnTo>
                <a:lnTo>
                  <a:pt x="339051" y="489635"/>
                </a:lnTo>
                <a:lnTo>
                  <a:pt x="340842" y="479526"/>
                </a:lnTo>
                <a:lnTo>
                  <a:pt x="342747" y="472059"/>
                </a:lnTo>
                <a:lnTo>
                  <a:pt x="345224" y="464769"/>
                </a:lnTo>
                <a:lnTo>
                  <a:pt x="348246" y="457631"/>
                </a:lnTo>
                <a:lnTo>
                  <a:pt x="385927" y="376377"/>
                </a:lnTo>
                <a:lnTo>
                  <a:pt x="386969" y="373291"/>
                </a:lnTo>
                <a:lnTo>
                  <a:pt x="396989" y="293281"/>
                </a:lnTo>
                <a:lnTo>
                  <a:pt x="397332" y="282536"/>
                </a:lnTo>
                <a:close/>
              </a:path>
              <a:path w="565150" h="490220">
                <a:moveTo>
                  <a:pt x="443928" y="119456"/>
                </a:moveTo>
                <a:lnTo>
                  <a:pt x="442087" y="113665"/>
                </a:lnTo>
                <a:lnTo>
                  <a:pt x="439801" y="112509"/>
                </a:lnTo>
                <a:lnTo>
                  <a:pt x="362381" y="101333"/>
                </a:lnTo>
                <a:lnTo>
                  <a:pt x="349516" y="98132"/>
                </a:lnTo>
                <a:lnTo>
                  <a:pt x="338556" y="92341"/>
                </a:lnTo>
                <a:lnTo>
                  <a:pt x="329539" y="83883"/>
                </a:lnTo>
                <a:lnTo>
                  <a:pt x="322427" y="72707"/>
                </a:lnTo>
                <a:lnTo>
                  <a:pt x="286562" y="0"/>
                </a:lnTo>
                <a:lnTo>
                  <a:pt x="278472" y="50"/>
                </a:lnTo>
                <a:lnTo>
                  <a:pt x="241757" y="74307"/>
                </a:lnTo>
                <a:lnTo>
                  <a:pt x="205651" y="100799"/>
                </a:lnTo>
                <a:lnTo>
                  <a:pt x="125107" y="112534"/>
                </a:lnTo>
                <a:lnTo>
                  <a:pt x="122910" y="113792"/>
                </a:lnTo>
                <a:lnTo>
                  <a:pt x="121158" y="119507"/>
                </a:lnTo>
                <a:lnTo>
                  <a:pt x="122072" y="121856"/>
                </a:lnTo>
                <a:lnTo>
                  <a:pt x="181178" y="179590"/>
                </a:lnTo>
                <a:lnTo>
                  <a:pt x="188087" y="188226"/>
                </a:lnTo>
                <a:lnTo>
                  <a:pt x="192620" y="197764"/>
                </a:lnTo>
                <a:lnTo>
                  <a:pt x="194703" y="208114"/>
                </a:lnTo>
                <a:lnTo>
                  <a:pt x="194271" y="219189"/>
                </a:lnTo>
                <a:lnTo>
                  <a:pt x="191960" y="233857"/>
                </a:lnTo>
                <a:lnTo>
                  <a:pt x="180695" y="299351"/>
                </a:lnTo>
                <a:lnTo>
                  <a:pt x="180479" y="305269"/>
                </a:lnTo>
                <a:lnTo>
                  <a:pt x="185724" y="308241"/>
                </a:lnTo>
                <a:lnTo>
                  <a:pt x="259003" y="269709"/>
                </a:lnTo>
                <a:lnTo>
                  <a:pt x="270421" y="265137"/>
                </a:lnTo>
                <a:lnTo>
                  <a:pt x="281889" y="263474"/>
                </a:lnTo>
                <a:lnTo>
                  <a:pt x="293357" y="264782"/>
                </a:lnTo>
                <a:lnTo>
                  <a:pt x="304838" y="269125"/>
                </a:lnTo>
                <a:lnTo>
                  <a:pt x="368820" y="302806"/>
                </a:lnTo>
                <a:lnTo>
                  <a:pt x="379463" y="308127"/>
                </a:lnTo>
                <a:lnTo>
                  <a:pt x="384390" y="305104"/>
                </a:lnTo>
                <a:lnTo>
                  <a:pt x="384378" y="299008"/>
                </a:lnTo>
                <a:lnTo>
                  <a:pt x="371208" y="222681"/>
                </a:lnTo>
                <a:lnTo>
                  <a:pt x="370420" y="209905"/>
                </a:lnTo>
                <a:lnTo>
                  <a:pt x="372618" y="198094"/>
                </a:lnTo>
                <a:lnTo>
                  <a:pt x="377786" y="187261"/>
                </a:lnTo>
                <a:lnTo>
                  <a:pt x="385940" y="177406"/>
                </a:lnTo>
                <a:lnTo>
                  <a:pt x="442937" y="121856"/>
                </a:lnTo>
                <a:lnTo>
                  <a:pt x="443928" y="119456"/>
                </a:lnTo>
                <a:close/>
              </a:path>
              <a:path w="565150" h="490220">
                <a:moveTo>
                  <a:pt x="564908" y="125222"/>
                </a:moveTo>
                <a:lnTo>
                  <a:pt x="563714" y="121069"/>
                </a:lnTo>
                <a:lnTo>
                  <a:pt x="562025" y="120192"/>
                </a:lnTo>
                <a:lnTo>
                  <a:pt x="496163" y="110617"/>
                </a:lnTo>
                <a:lnTo>
                  <a:pt x="486308" y="108038"/>
                </a:lnTo>
                <a:lnTo>
                  <a:pt x="477837" y="103479"/>
                </a:lnTo>
                <a:lnTo>
                  <a:pt x="470789" y="96939"/>
                </a:lnTo>
                <a:lnTo>
                  <a:pt x="465239" y="88442"/>
                </a:lnTo>
                <a:lnTo>
                  <a:pt x="435838" y="28905"/>
                </a:lnTo>
                <a:lnTo>
                  <a:pt x="434644" y="27076"/>
                </a:lnTo>
                <a:lnTo>
                  <a:pt x="429361" y="26924"/>
                </a:lnTo>
                <a:lnTo>
                  <a:pt x="428117" y="28740"/>
                </a:lnTo>
                <a:lnTo>
                  <a:pt x="407403" y="70739"/>
                </a:lnTo>
                <a:lnTo>
                  <a:pt x="395363" y="93853"/>
                </a:lnTo>
                <a:lnTo>
                  <a:pt x="393446" y="96685"/>
                </a:lnTo>
                <a:lnTo>
                  <a:pt x="444627" y="104203"/>
                </a:lnTo>
                <a:lnTo>
                  <a:pt x="449313" y="107518"/>
                </a:lnTo>
                <a:lnTo>
                  <a:pt x="453567" y="120142"/>
                </a:lnTo>
                <a:lnTo>
                  <a:pt x="451802" y="125641"/>
                </a:lnTo>
                <a:lnTo>
                  <a:pt x="393687" y="182118"/>
                </a:lnTo>
                <a:lnTo>
                  <a:pt x="386461" y="190449"/>
                </a:lnTo>
                <a:lnTo>
                  <a:pt x="381647" y="199555"/>
                </a:lnTo>
                <a:lnTo>
                  <a:pt x="379425" y="209562"/>
                </a:lnTo>
                <a:lnTo>
                  <a:pt x="379933" y="220560"/>
                </a:lnTo>
                <a:lnTo>
                  <a:pt x="387096" y="262293"/>
                </a:lnTo>
                <a:lnTo>
                  <a:pt x="412546" y="248958"/>
                </a:lnTo>
                <a:lnTo>
                  <a:pt x="422148" y="245237"/>
                </a:lnTo>
                <a:lnTo>
                  <a:pt x="431787" y="243954"/>
                </a:lnTo>
                <a:lnTo>
                  <a:pt x="441426" y="245135"/>
                </a:lnTo>
                <a:lnTo>
                  <a:pt x="451027" y="248818"/>
                </a:lnTo>
                <a:lnTo>
                  <a:pt x="509727" y="279654"/>
                </a:lnTo>
                <a:lnTo>
                  <a:pt x="511746" y="280263"/>
                </a:lnTo>
                <a:lnTo>
                  <a:pt x="515670" y="277406"/>
                </a:lnTo>
                <a:lnTo>
                  <a:pt x="515861" y="275463"/>
                </a:lnTo>
                <a:lnTo>
                  <a:pt x="505015" y="212661"/>
                </a:lnTo>
                <a:lnTo>
                  <a:pt x="504088" y="201942"/>
                </a:lnTo>
                <a:lnTo>
                  <a:pt x="526072" y="164084"/>
                </a:lnTo>
                <a:lnTo>
                  <a:pt x="564235" y="126911"/>
                </a:lnTo>
                <a:lnTo>
                  <a:pt x="564908" y="125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5635330" y="0"/>
            <a:ext cx="1875155" cy="3435985"/>
            <a:chOff x="5635330" y="0"/>
            <a:chExt cx="1875155" cy="3435985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2816" y="3198329"/>
              <a:ext cx="237210" cy="23731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635330" y="2951276"/>
              <a:ext cx="118745" cy="405130"/>
            </a:xfrm>
            <a:custGeom>
              <a:avLst/>
              <a:gdLst/>
              <a:ahLst/>
              <a:cxnLst/>
              <a:rect l="l" t="t" r="r" b="b"/>
              <a:pathLst>
                <a:path w="118745" h="405129">
                  <a:moveTo>
                    <a:pt x="74587" y="0"/>
                  </a:moveTo>
                  <a:lnTo>
                    <a:pt x="21818" y="12"/>
                  </a:lnTo>
                  <a:lnTo>
                    <a:pt x="165" y="21907"/>
                  </a:lnTo>
                  <a:lnTo>
                    <a:pt x="1377" y="323998"/>
                  </a:lnTo>
                  <a:lnTo>
                    <a:pt x="0" y="396125"/>
                  </a:lnTo>
                  <a:lnTo>
                    <a:pt x="1816" y="404215"/>
                  </a:lnTo>
                  <a:lnTo>
                    <a:pt x="38597" y="404555"/>
                  </a:lnTo>
                  <a:lnTo>
                    <a:pt x="118732" y="404507"/>
                  </a:lnTo>
                  <a:lnTo>
                    <a:pt x="114668" y="386930"/>
                  </a:lnTo>
                  <a:lnTo>
                    <a:pt x="17475" y="386930"/>
                  </a:lnTo>
                  <a:lnTo>
                    <a:pt x="17475" y="17386"/>
                  </a:lnTo>
                  <a:lnTo>
                    <a:pt x="68414" y="17386"/>
                  </a:lnTo>
                  <a:lnTo>
                    <a:pt x="74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88740" y="2917963"/>
              <a:ext cx="250109" cy="27860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21662" y="3261022"/>
              <a:ext cx="118998" cy="11904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78880" y="0"/>
              <a:ext cx="1431201" cy="137680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953269" y="7034466"/>
            <a:ext cx="3515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Safety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Comfort | Respect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Reliability &amp; </a:t>
            </a:r>
            <a:r>
              <a:rPr sz="1200" spc="-10" dirty="0">
                <a:latin typeface="Arial MT"/>
                <a:cs typeface="Arial MT"/>
              </a:rPr>
              <a:t>Punctuality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5399" y="604346"/>
            <a:ext cx="4021454" cy="8388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390525">
              <a:lnSpc>
                <a:spcPts val="2900"/>
              </a:lnSpc>
              <a:spcBef>
                <a:spcPts val="700"/>
              </a:spcBef>
            </a:pPr>
            <a:r>
              <a:rPr sz="2900" dirty="0">
                <a:solidFill>
                  <a:srgbClr val="FFFFFF"/>
                </a:solidFill>
              </a:rPr>
              <a:t>OUR PIONEERS </a:t>
            </a:r>
            <a:r>
              <a:rPr sz="2900" spc="-50" dirty="0">
                <a:solidFill>
                  <a:srgbClr val="FFFFFF"/>
                </a:solidFill>
              </a:rPr>
              <a:t>&amp; </a:t>
            </a:r>
            <a:r>
              <a:rPr sz="2900" dirty="0">
                <a:solidFill>
                  <a:srgbClr val="FFFFFF"/>
                </a:solidFill>
              </a:rPr>
              <a:t>VALUED </a:t>
            </a:r>
            <a:r>
              <a:rPr sz="2900" spc="-10" dirty="0">
                <a:solidFill>
                  <a:srgbClr val="FFFFFF"/>
                </a:solidFill>
              </a:rPr>
              <a:t>CUSTOMERS</a:t>
            </a:r>
            <a:endParaRPr sz="2900"/>
          </a:p>
        </p:txBody>
      </p:sp>
      <p:grpSp>
        <p:nvGrpSpPr>
          <p:cNvPr id="3" name="object 3"/>
          <p:cNvGrpSpPr/>
          <p:nvPr/>
        </p:nvGrpSpPr>
        <p:grpSpPr>
          <a:xfrm>
            <a:off x="2145487" y="359487"/>
            <a:ext cx="8249284" cy="6329680"/>
            <a:chOff x="2145487" y="359487"/>
            <a:chExt cx="8249284" cy="6329680"/>
          </a:xfrm>
        </p:grpSpPr>
        <p:sp>
          <p:nvSpPr>
            <p:cNvPr id="4" name="object 4"/>
            <p:cNvSpPr/>
            <p:nvPr/>
          </p:nvSpPr>
          <p:spPr>
            <a:xfrm>
              <a:off x="4848275" y="1580616"/>
              <a:ext cx="848360" cy="45720"/>
            </a:xfrm>
            <a:custGeom>
              <a:avLst/>
              <a:gdLst/>
              <a:ahLst/>
              <a:cxnLst/>
              <a:rect l="l" t="t" r="r" b="b"/>
              <a:pathLst>
                <a:path w="848360" h="45719">
                  <a:moveTo>
                    <a:pt x="848105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48105" y="45720"/>
                  </a:lnTo>
                  <a:lnTo>
                    <a:pt x="848105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14345" y="359498"/>
              <a:ext cx="1080770" cy="1066800"/>
            </a:xfrm>
            <a:custGeom>
              <a:avLst/>
              <a:gdLst/>
              <a:ahLst/>
              <a:cxnLst/>
              <a:rect l="l" t="t" r="r" b="b"/>
              <a:pathLst>
                <a:path w="1080770" h="1066800">
                  <a:moveTo>
                    <a:pt x="40005" y="20002"/>
                  </a:moveTo>
                  <a:lnTo>
                    <a:pt x="38442" y="12204"/>
                  </a:lnTo>
                  <a:lnTo>
                    <a:pt x="34150" y="5854"/>
                  </a:lnTo>
                  <a:lnTo>
                    <a:pt x="27787" y="1562"/>
                  </a:lnTo>
                  <a:lnTo>
                    <a:pt x="20002" y="0"/>
                  </a:lnTo>
                  <a:lnTo>
                    <a:pt x="12217" y="1562"/>
                  </a:lnTo>
                  <a:lnTo>
                    <a:pt x="5867" y="5854"/>
                  </a:lnTo>
                  <a:lnTo>
                    <a:pt x="1574" y="12204"/>
                  </a:lnTo>
                  <a:lnTo>
                    <a:pt x="0" y="20002"/>
                  </a:lnTo>
                  <a:lnTo>
                    <a:pt x="1574" y="27787"/>
                  </a:lnTo>
                  <a:lnTo>
                    <a:pt x="5867" y="34137"/>
                  </a:lnTo>
                  <a:lnTo>
                    <a:pt x="12217" y="38430"/>
                  </a:lnTo>
                  <a:lnTo>
                    <a:pt x="20002" y="40005"/>
                  </a:lnTo>
                  <a:lnTo>
                    <a:pt x="27787" y="38430"/>
                  </a:lnTo>
                  <a:lnTo>
                    <a:pt x="34150" y="34137"/>
                  </a:lnTo>
                  <a:lnTo>
                    <a:pt x="38442" y="27787"/>
                  </a:lnTo>
                  <a:lnTo>
                    <a:pt x="40005" y="20002"/>
                  </a:lnTo>
                  <a:close/>
                </a:path>
                <a:path w="1080770" h="1066800">
                  <a:moveTo>
                    <a:pt x="300050" y="276656"/>
                  </a:moveTo>
                  <a:lnTo>
                    <a:pt x="298475" y="268871"/>
                  </a:lnTo>
                  <a:lnTo>
                    <a:pt x="294195" y="262509"/>
                  </a:lnTo>
                  <a:lnTo>
                    <a:pt x="287832" y="258229"/>
                  </a:lnTo>
                  <a:lnTo>
                    <a:pt x="280047" y="256654"/>
                  </a:lnTo>
                  <a:lnTo>
                    <a:pt x="272262" y="258229"/>
                  </a:lnTo>
                  <a:lnTo>
                    <a:pt x="265899" y="262509"/>
                  </a:lnTo>
                  <a:lnTo>
                    <a:pt x="261620" y="268871"/>
                  </a:lnTo>
                  <a:lnTo>
                    <a:pt x="260045" y="276656"/>
                  </a:lnTo>
                  <a:lnTo>
                    <a:pt x="261620" y="284441"/>
                  </a:lnTo>
                  <a:lnTo>
                    <a:pt x="265899" y="290804"/>
                  </a:lnTo>
                  <a:lnTo>
                    <a:pt x="272262" y="295084"/>
                  </a:lnTo>
                  <a:lnTo>
                    <a:pt x="280047" y="296659"/>
                  </a:lnTo>
                  <a:lnTo>
                    <a:pt x="287832" y="295084"/>
                  </a:lnTo>
                  <a:lnTo>
                    <a:pt x="294195" y="290804"/>
                  </a:lnTo>
                  <a:lnTo>
                    <a:pt x="298475" y="284441"/>
                  </a:lnTo>
                  <a:lnTo>
                    <a:pt x="300050" y="276656"/>
                  </a:lnTo>
                  <a:close/>
                </a:path>
                <a:path w="1080770" h="1066800">
                  <a:moveTo>
                    <a:pt x="300050" y="20002"/>
                  </a:moveTo>
                  <a:lnTo>
                    <a:pt x="298475" y="12204"/>
                  </a:lnTo>
                  <a:lnTo>
                    <a:pt x="294195" y="5854"/>
                  </a:lnTo>
                  <a:lnTo>
                    <a:pt x="287832" y="1562"/>
                  </a:lnTo>
                  <a:lnTo>
                    <a:pt x="280047" y="0"/>
                  </a:lnTo>
                  <a:lnTo>
                    <a:pt x="272262" y="1562"/>
                  </a:lnTo>
                  <a:lnTo>
                    <a:pt x="265899" y="5854"/>
                  </a:lnTo>
                  <a:lnTo>
                    <a:pt x="261620" y="12204"/>
                  </a:lnTo>
                  <a:lnTo>
                    <a:pt x="260045" y="20002"/>
                  </a:lnTo>
                  <a:lnTo>
                    <a:pt x="261620" y="27787"/>
                  </a:lnTo>
                  <a:lnTo>
                    <a:pt x="265899" y="34137"/>
                  </a:lnTo>
                  <a:lnTo>
                    <a:pt x="272262" y="38430"/>
                  </a:lnTo>
                  <a:lnTo>
                    <a:pt x="280047" y="40005"/>
                  </a:lnTo>
                  <a:lnTo>
                    <a:pt x="287832" y="38430"/>
                  </a:lnTo>
                  <a:lnTo>
                    <a:pt x="294195" y="34137"/>
                  </a:lnTo>
                  <a:lnTo>
                    <a:pt x="298475" y="27787"/>
                  </a:lnTo>
                  <a:lnTo>
                    <a:pt x="300050" y="20002"/>
                  </a:lnTo>
                  <a:close/>
                </a:path>
                <a:path w="1080770" h="1066800">
                  <a:moveTo>
                    <a:pt x="560095" y="533311"/>
                  </a:moveTo>
                  <a:lnTo>
                    <a:pt x="558520" y="525526"/>
                  </a:lnTo>
                  <a:lnTo>
                    <a:pt x="554228" y="519176"/>
                  </a:lnTo>
                  <a:lnTo>
                    <a:pt x="547878" y="514883"/>
                  </a:lnTo>
                  <a:lnTo>
                    <a:pt x="540092" y="513308"/>
                  </a:lnTo>
                  <a:lnTo>
                    <a:pt x="532307" y="514883"/>
                  </a:lnTo>
                  <a:lnTo>
                    <a:pt x="525945" y="519176"/>
                  </a:lnTo>
                  <a:lnTo>
                    <a:pt x="521652" y="525526"/>
                  </a:lnTo>
                  <a:lnTo>
                    <a:pt x="520090" y="533311"/>
                  </a:lnTo>
                  <a:lnTo>
                    <a:pt x="521652" y="541108"/>
                  </a:lnTo>
                  <a:lnTo>
                    <a:pt x="525945" y="547458"/>
                  </a:lnTo>
                  <a:lnTo>
                    <a:pt x="532307" y="551751"/>
                  </a:lnTo>
                  <a:lnTo>
                    <a:pt x="540092" y="553313"/>
                  </a:lnTo>
                  <a:lnTo>
                    <a:pt x="547878" y="551751"/>
                  </a:lnTo>
                  <a:lnTo>
                    <a:pt x="554228" y="547458"/>
                  </a:lnTo>
                  <a:lnTo>
                    <a:pt x="558520" y="541108"/>
                  </a:lnTo>
                  <a:lnTo>
                    <a:pt x="560095" y="533311"/>
                  </a:lnTo>
                  <a:close/>
                </a:path>
                <a:path w="1080770" h="1066800">
                  <a:moveTo>
                    <a:pt x="560095" y="276656"/>
                  </a:moveTo>
                  <a:lnTo>
                    <a:pt x="558520" y="268871"/>
                  </a:lnTo>
                  <a:lnTo>
                    <a:pt x="554228" y="262509"/>
                  </a:lnTo>
                  <a:lnTo>
                    <a:pt x="547878" y="258229"/>
                  </a:lnTo>
                  <a:lnTo>
                    <a:pt x="540092" y="256654"/>
                  </a:lnTo>
                  <a:lnTo>
                    <a:pt x="532307" y="258229"/>
                  </a:lnTo>
                  <a:lnTo>
                    <a:pt x="525945" y="262509"/>
                  </a:lnTo>
                  <a:lnTo>
                    <a:pt x="521652" y="268871"/>
                  </a:lnTo>
                  <a:lnTo>
                    <a:pt x="520090" y="276656"/>
                  </a:lnTo>
                  <a:lnTo>
                    <a:pt x="521652" y="284441"/>
                  </a:lnTo>
                  <a:lnTo>
                    <a:pt x="525945" y="290804"/>
                  </a:lnTo>
                  <a:lnTo>
                    <a:pt x="532307" y="295084"/>
                  </a:lnTo>
                  <a:lnTo>
                    <a:pt x="540092" y="296659"/>
                  </a:lnTo>
                  <a:lnTo>
                    <a:pt x="547878" y="295084"/>
                  </a:lnTo>
                  <a:lnTo>
                    <a:pt x="554228" y="290804"/>
                  </a:lnTo>
                  <a:lnTo>
                    <a:pt x="558520" y="284441"/>
                  </a:lnTo>
                  <a:lnTo>
                    <a:pt x="560095" y="276656"/>
                  </a:lnTo>
                  <a:close/>
                </a:path>
                <a:path w="1080770" h="1066800">
                  <a:moveTo>
                    <a:pt x="560095" y="20002"/>
                  </a:moveTo>
                  <a:lnTo>
                    <a:pt x="558520" y="12204"/>
                  </a:lnTo>
                  <a:lnTo>
                    <a:pt x="554228" y="5854"/>
                  </a:lnTo>
                  <a:lnTo>
                    <a:pt x="547878" y="1562"/>
                  </a:lnTo>
                  <a:lnTo>
                    <a:pt x="540092" y="0"/>
                  </a:lnTo>
                  <a:lnTo>
                    <a:pt x="532307" y="1562"/>
                  </a:lnTo>
                  <a:lnTo>
                    <a:pt x="525945" y="5854"/>
                  </a:lnTo>
                  <a:lnTo>
                    <a:pt x="521652" y="12204"/>
                  </a:lnTo>
                  <a:lnTo>
                    <a:pt x="520090" y="20002"/>
                  </a:lnTo>
                  <a:lnTo>
                    <a:pt x="521652" y="27787"/>
                  </a:lnTo>
                  <a:lnTo>
                    <a:pt x="525945" y="34137"/>
                  </a:lnTo>
                  <a:lnTo>
                    <a:pt x="532307" y="38430"/>
                  </a:lnTo>
                  <a:lnTo>
                    <a:pt x="540092" y="40005"/>
                  </a:lnTo>
                  <a:lnTo>
                    <a:pt x="547878" y="38430"/>
                  </a:lnTo>
                  <a:lnTo>
                    <a:pt x="554228" y="34137"/>
                  </a:lnTo>
                  <a:lnTo>
                    <a:pt x="558520" y="27787"/>
                  </a:lnTo>
                  <a:lnTo>
                    <a:pt x="560095" y="20002"/>
                  </a:lnTo>
                  <a:close/>
                </a:path>
                <a:path w="1080770" h="1066800">
                  <a:moveTo>
                    <a:pt x="820127" y="789978"/>
                  </a:moveTo>
                  <a:lnTo>
                    <a:pt x="818565" y="782193"/>
                  </a:lnTo>
                  <a:lnTo>
                    <a:pt x="814273" y="775830"/>
                  </a:lnTo>
                  <a:lnTo>
                    <a:pt x="807923" y="771550"/>
                  </a:lnTo>
                  <a:lnTo>
                    <a:pt x="800125" y="769975"/>
                  </a:lnTo>
                  <a:lnTo>
                    <a:pt x="792340" y="771550"/>
                  </a:lnTo>
                  <a:lnTo>
                    <a:pt x="785990" y="775830"/>
                  </a:lnTo>
                  <a:lnTo>
                    <a:pt x="781697" y="782193"/>
                  </a:lnTo>
                  <a:lnTo>
                    <a:pt x="780122" y="789978"/>
                  </a:lnTo>
                  <a:lnTo>
                    <a:pt x="781697" y="797763"/>
                  </a:lnTo>
                  <a:lnTo>
                    <a:pt x="785990" y="804125"/>
                  </a:lnTo>
                  <a:lnTo>
                    <a:pt x="792340" y="808405"/>
                  </a:lnTo>
                  <a:lnTo>
                    <a:pt x="800125" y="809980"/>
                  </a:lnTo>
                  <a:lnTo>
                    <a:pt x="807923" y="808405"/>
                  </a:lnTo>
                  <a:lnTo>
                    <a:pt x="814273" y="804125"/>
                  </a:lnTo>
                  <a:lnTo>
                    <a:pt x="818565" y="797763"/>
                  </a:lnTo>
                  <a:lnTo>
                    <a:pt x="820127" y="789978"/>
                  </a:lnTo>
                  <a:close/>
                </a:path>
                <a:path w="1080770" h="1066800">
                  <a:moveTo>
                    <a:pt x="820127" y="533311"/>
                  </a:moveTo>
                  <a:lnTo>
                    <a:pt x="818565" y="525526"/>
                  </a:lnTo>
                  <a:lnTo>
                    <a:pt x="814273" y="519176"/>
                  </a:lnTo>
                  <a:lnTo>
                    <a:pt x="807923" y="514883"/>
                  </a:lnTo>
                  <a:lnTo>
                    <a:pt x="800125" y="513308"/>
                  </a:lnTo>
                  <a:lnTo>
                    <a:pt x="792340" y="514883"/>
                  </a:lnTo>
                  <a:lnTo>
                    <a:pt x="785990" y="519176"/>
                  </a:lnTo>
                  <a:lnTo>
                    <a:pt x="781697" y="525526"/>
                  </a:lnTo>
                  <a:lnTo>
                    <a:pt x="780122" y="533311"/>
                  </a:lnTo>
                  <a:lnTo>
                    <a:pt x="781697" y="541108"/>
                  </a:lnTo>
                  <a:lnTo>
                    <a:pt x="785990" y="547458"/>
                  </a:lnTo>
                  <a:lnTo>
                    <a:pt x="792340" y="551751"/>
                  </a:lnTo>
                  <a:lnTo>
                    <a:pt x="800125" y="553313"/>
                  </a:lnTo>
                  <a:lnTo>
                    <a:pt x="807923" y="551751"/>
                  </a:lnTo>
                  <a:lnTo>
                    <a:pt x="814273" y="547458"/>
                  </a:lnTo>
                  <a:lnTo>
                    <a:pt x="818565" y="541108"/>
                  </a:lnTo>
                  <a:lnTo>
                    <a:pt x="820127" y="533311"/>
                  </a:lnTo>
                  <a:close/>
                </a:path>
                <a:path w="1080770" h="1066800">
                  <a:moveTo>
                    <a:pt x="820127" y="276656"/>
                  </a:moveTo>
                  <a:lnTo>
                    <a:pt x="818565" y="268871"/>
                  </a:lnTo>
                  <a:lnTo>
                    <a:pt x="814273" y="262509"/>
                  </a:lnTo>
                  <a:lnTo>
                    <a:pt x="807923" y="258229"/>
                  </a:lnTo>
                  <a:lnTo>
                    <a:pt x="800125" y="256654"/>
                  </a:lnTo>
                  <a:lnTo>
                    <a:pt x="792340" y="258229"/>
                  </a:lnTo>
                  <a:lnTo>
                    <a:pt x="785990" y="262509"/>
                  </a:lnTo>
                  <a:lnTo>
                    <a:pt x="781697" y="268871"/>
                  </a:lnTo>
                  <a:lnTo>
                    <a:pt x="780122" y="276656"/>
                  </a:lnTo>
                  <a:lnTo>
                    <a:pt x="781697" y="284441"/>
                  </a:lnTo>
                  <a:lnTo>
                    <a:pt x="785990" y="290804"/>
                  </a:lnTo>
                  <a:lnTo>
                    <a:pt x="792340" y="295084"/>
                  </a:lnTo>
                  <a:lnTo>
                    <a:pt x="800125" y="296659"/>
                  </a:lnTo>
                  <a:lnTo>
                    <a:pt x="807923" y="295084"/>
                  </a:lnTo>
                  <a:lnTo>
                    <a:pt x="814273" y="290804"/>
                  </a:lnTo>
                  <a:lnTo>
                    <a:pt x="818565" y="284441"/>
                  </a:lnTo>
                  <a:lnTo>
                    <a:pt x="820127" y="276656"/>
                  </a:lnTo>
                  <a:close/>
                </a:path>
                <a:path w="1080770" h="1066800">
                  <a:moveTo>
                    <a:pt x="820127" y="20002"/>
                  </a:moveTo>
                  <a:lnTo>
                    <a:pt x="818565" y="12204"/>
                  </a:lnTo>
                  <a:lnTo>
                    <a:pt x="814273" y="5854"/>
                  </a:lnTo>
                  <a:lnTo>
                    <a:pt x="807923" y="1562"/>
                  </a:lnTo>
                  <a:lnTo>
                    <a:pt x="800125" y="0"/>
                  </a:lnTo>
                  <a:lnTo>
                    <a:pt x="792340" y="1562"/>
                  </a:lnTo>
                  <a:lnTo>
                    <a:pt x="785990" y="5854"/>
                  </a:lnTo>
                  <a:lnTo>
                    <a:pt x="781697" y="12204"/>
                  </a:lnTo>
                  <a:lnTo>
                    <a:pt x="780122" y="20002"/>
                  </a:lnTo>
                  <a:lnTo>
                    <a:pt x="781697" y="27787"/>
                  </a:lnTo>
                  <a:lnTo>
                    <a:pt x="785990" y="34137"/>
                  </a:lnTo>
                  <a:lnTo>
                    <a:pt x="792340" y="38430"/>
                  </a:lnTo>
                  <a:lnTo>
                    <a:pt x="800125" y="40005"/>
                  </a:lnTo>
                  <a:lnTo>
                    <a:pt x="807923" y="38430"/>
                  </a:lnTo>
                  <a:lnTo>
                    <a:pt x="814273" y="34137"/>
                  </a:lnTo>
                  <a:lnTo>
                    <a:pt x="818565" y="27787"/>
                  </a:lnTo>
                  <a:lnTo>
                    <a:pt x="820127" y="20002"/>
                  </a:lnTo>
                  <a:close/>
                </a:path>
                <a:path w="1080770" h="1066800">
                  <a:moveTo>
                    <a:pt x="1080173" y="1046632"/>
                  </a:moveTo>
                  <a:lnTo>
                    <a:pt x="1078598" y="1038847"/>
                  </a:lnTo>
                  <a:lnTo>
                    <a:pt x="1074318" y="1032497"/>
                  </a:lnTo>
                  <a:lnTo>
                    <a:pt x="1067955" y="1028204"/>
                  </a:lnTo>
                  <a:lnTo>
                    <a:pt x="1060170" y="1026629"/>
                  </a:lnTo>
                  <a:lnTo>
                    <a:pt x="1052385" y="1028204"/>
                  </a:lnTo>
                  <a:lnTo>
                    <a:pt x="1046022" y="1032497"/>
                  </a:lnTo>
                  <a:lnTo>
                    <a:pt x="1041742" y="1038847"/>
                  </a:lnTo>
                  <a:lnTo>
                    <a:pt x="1040168" y="1046632"/>
                  </a:lnTo>
                  <a:lnTo>
                    <a:pt x="1041742" y="1054430"/>
                  </a:lnTo>
                  <a:lnTo>
                    <a:pt x="1046022" y="1060780"/>
                  </a:lnTo>
                  <a:lnTo>
                    <a:pt x="1052385" y="1065072"/>
                  </a:lnTo>
                  <a:lnTo>
                    <a:pt x="1060170" y="1066634"/>
                  </a:lnTo>
                  <a:lnTo>
                    <a:pt x="1067955" y="1065072"/>
                  </a:lnTo>
                  <a:lnTo>
                    <a:pt x="1074318" y="1060780"/>
                  </a:lnTo>
                  <a:lnTo>
                    <a:pt x="1078598" y="1054430"/>
                  </a:lnTo>
                  <a:lnTo>
                    <a:pt x="1080173" y="1046632"/>
                  </a:lnTo>
                  <a:close/>
                </a:path>
                <a:path w="1080770" h="1066800">
                  <a:moveTo>
                    <a:pt x="1080173" y="789978"/>
                  </a:moveTo>
                  <a:lnTo>
                    <a:pt x="1078598" y="782193"/>
                  </a:lnTo>
                  <a:lnTo>
                    <a:pt x="1074318" y="775830"/>
                  </a:lnTo>
                  <a:lnTo>
                    <a:pt x="1067955" y="771550"/>
                  </a:lnTo>
                  <a:lnTo>
                    <a:pt x="1060170" y="769975"/>
                  </a:lnTo>
                  <a:lnTo>
                    <a:pt x="1052385" y="771550"/>
                  </a:lnTo>
                  <a:lnTo>
                    <a:pt x="1046022" y="775830"/>
                  </a:lnTo>
                  <a:lnTo>
                    <a:pt x="1041742" y="782193"/>
                  </a:lnTo>
                  <a:lnTo>
                    <a:pt x="1040168" y="789978"/>
                  </a:lnTo>
                  <a:lnTo>
                    <a:pt x="1041742" y="797763"/>
                  </a:lnTo>
                  <a:lnTo>
                    <a:pt x="1046022" y="804125"/>
                  </a:lnTo>
                  <a:lnTo>
                    <a:pt x="1052385" y="808405"/>
                  </a:lnTo>
                  <a:lnTo>
                    <a:pt x="1060170" y="809980"/>
                  </a:lnTo>
                  <a:lnTo>
                    <a:pt x="1067955" y="808405"/>
                  </a:lnTo>
                  <a:lnTo>
                    <a:pt x="1074318" y="804125"/>
                  </a:lnTo>
                  <a:lnTo>
                    <a:pt x="1078598" y="797763"/>
                  </a:lnTo>
                  <a:lnTo>
                    <a:pt x="1080173" y="789978"/>
                  </a:lnTo>
                  <a:close/>
                </a:path>
                <a:path w="1080770" h="1066800">
                  <a:moveTo>
                    <a:pt x="1080173" y="533311"/>
                  </a:moveTo>
                  <a:lnTo>
                    <a:pt x="1078598" y="525526"/>
                  </a:lnTo>
                  <a:lnTo>
                    <a:pt x="1074318" y="519176"/>
                  </a:lnTo>
                  <a:lnTo>
                    <a:pt x="1067955" y="514883"/>
                  </a:lnTo>
                  <a:lnTo>
                    <a:pt x="1060170" y="513308"/>
                  </a:lnTo>
                  <a:lnTo>
                    <a:pt x="1052385" y="514883"/>
                  </a:lnTo>
                  <a:lnTo>
                    <a:pt x="1046022" y="519176"/>
                  </a:lnTo>
                  <a:lnTo>
                    <a:pt x="1041742" y="525526"/>
                  </a:lnTo>
                  <a:lnTo>
                    <a:pt x="1040168" y="533311"/>
                  </a:lnTo>
                  <a:lnTo>
                    <a:pt x="1041742" y="541108"/>
                  </a:lnTo>
                  <a:lnTo>
                    <a:pt x="1046022" y="547458"/>
                  </a:lnTo>
                  <a:lnTo>
                    <a:pt x="1052385" y="551751"/>
                  </a:lnTo>
                  <a:lnTo>
                    <a:pt x="1060170" y="553313"/>
                  </a:lnTo>
                  <a:lnTo>
                    <a:pt x="1067955" y="551751"/>
                  </a:lnTo>
                  <a:lnTo>
                    <a:pt x="1074318" y="547458"/>
                  </a:lnTo>
                  <a:lnTo>
                    <a:pt x="1078598" y="541108"/>
                  </a:lnTo>
                  <a:lnTo>
                    <a:pt x="1080173" y="533311"/>
                  </a:lnTo>
                  <a:close/>
                </a:path>
                <a:path w="1080770" h="1066800">
                  <a:moveTo>
                    <a:pt x="1080173" y="276656"/>
                  </a:moveTo>
                  <a:lnTo>
                    <a:pt x="1078598" y="268871"/>
                  </a:lnTo>
                  <a:lnTo>
                    <a:pt x="1074318" y="262509"/>
                  </a:lnTo>
                  <a:lnTo>
                    <a:pt x="1067955" y="258229"/>
                  </a:lnTo>
                  <a:lnTo>
                    <a:pt x="1060170" y="256654"/>
                  </a:lnTo>
                  <a:lnTo>
                    <a:pt x="1052385" y="258229"/>
                  </a:lnTo>
                  <a:lnTo>
                    <a:pt x="1046022" y="262509"/>
                  </a:lnTo>
                  <a:lnTo>
                    <a:pt x="1041742" y="268871"/>
                  </a:lnTo>
                  <a:lnTo>
                    <a:pt x="1040168" y="276656"/>
                  </a:lnTo>
                  <a:lnTo>
                    <a:pt x="1041742" y="284441"/>
                  </a:lnTo>
                  <a:lnTo>
                    <a:pt x="1046022" y="290804"/>
                  </a:lnTo>
                  <a:lnTo>
                    <a:pt x="1052385" y="295084"/>
                  </a:lnTo>
                  <a:lnTo>
                    <a:pt x="1060170" y="296659"/>
                  </a:lnTo>
                  <a:lnTo>
                    <a:pt x="1067955" y="295084"/>
                  </a:lnTo>
                  <a:lnTo>
                    <a:pt x="1074318" y="290804"/>
                  </a:lnTo>
                  <a:lnTo>
                    <a:pt x="1078598" y="284441"/>
                  </a:lnTo>
                  <a:lnTo>
                    <a:pt x="1080173" y="276656"/>
                  </a:lnTo>
                  <a:close/>
                </a:path>
                <a:path w="1080770" h="1066800">
                  <a:moveTo>
                    <a:pt x="1080173" y="20002"/>
                  </a:moveTo>
                  <a:lnTo>
                    <a:pt x="1078598" y="12204"/>
                  </a:lnTo>
                  <a:lnTo>
                    <a:pt x="1074318" y="5854"/>
                  </a:lnTo>
                  <a:lnTo>
                    <a:pt x="1067955" y="1562"/>
                  </a:lnTo>
                  <a:lnTo>
                    <a:pt x="1060170" y="0"/>
                  </a:lnTo>
                  <a:lnTo>
                    <a:pt x="1052385" y="1562"/>
                  </a:lnTo>
                  <a:lnTo>
                    <a:pt x="1046022" y="5854"/>
                  </a:lnTo>
                  <a:lnTo>
                    <a:pt x="1041742" y="12204"/>
                  </a:lnTo>
                  <a:lnTo>
                    <a:pt x="1040168" y="20002"/>
                  </a:lnTo>
                  <a:lnTo>
                    <a:pt x="1041742" y="27787"/>
                  </a:lnTo>
                  <a:lnTo>
                    <a:pt x="1046022" y="34137"/>
                  </a:lnTo>
                  <a:lnTo>
                    <a:pt x="1052385" y="38430"/>
                  </a:lnTo>
                  <a:lnTo>
                    <a:pt x="1060170" y="40005"/>
                  </a:lnTo>
                  <a:lnTo>
                    <a:pt x="1067955" y="38430"/>
                  </a:lnTo>
                  <a:lnTo>
                    <a:pt x="1074318" y="34137"/>
                  </a:lnTo>
                  <a:lnTo>
                    <a:pt x="1078598" y="27787"/>
                  </a:lnTo>
                  <a:lnTo>
                    <a:pt x="1080173" y="200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5487" y="3533089"/>
              <a:ext cx="1504315" cy="1038225"/>
            </a:xfrm>
            <a:custGeom>
              <a:avLst/>
              <a:gdLst/>
              <a:ahLst/>
              <a:cxnLst/>
              <a:rect l="l" t="t" r="r" b="b"/>
              <a:pathLst>
                <a:path w="1504314" h="1038225">
                  <a:moveTo>
                    <a:pt x="1504187" y="0"/>
                  </a:moveTo>
                  <a:lnTo>
                    <a:pt x="0" y="0"/>
                  </a:lnTo>
                  <a:lnTo>
                    <a:pt x="0" y="1037844"/>
                  </a:lnTo>
                  <a:lnTo>
                    <a:pt x="1504187" y="1037844"/>
                  </a:lnTo>
                  <a:lnTo>
                    <a:pt x="1504187" y="0"/>
                  </a:ln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5324" y="3577548"/>
              <a:ext cx="1364373" cy="9004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45487" y="4592065"/>
              <a:ext cx="1504315" cy="1038225"/>
            </a:xfrm>
            <a:custGeom>
              <a:avLst/>
              <a:gdLst/>
              <a:ahLst/>
              <a:cxnLst/>
              <a:rect l="l" t="t" r="r" b="b"/>
              <a:pathLst>
                <a:path w="1504314" h="1038225">
                  <a:moveTo>
                    <a:pt x="1504187" y="0"/>
                  </a:moveTo>
                  <a:lnTo>
                    <a:pt x="0" y="0"/>
                  </a:lnTo>
                  <a:lnTo>
                    <a:pt x="0" y="1037844"/>
                  </a:lnTo>
                  <a:lnTo>
                    <a:pt x="1504187" y="1037844"/>
                  </a:lnTo>
                  <a:lnTo>
                    <a:pt x="1504187" y="0"/>
                  </a:ln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15329" y="4636515"/>
              <a:ext cx="1364615" cy="900430"/>
            </a:xfrm>
            <a:custGeom>
              <a:avLst/>
              <a:gdLst/>
              <a:ahLst/>
              <a:cxnLst/>
              <a:rect l="l" t="t" r="r" b="b"/>
              <a:pathLst>
                <a:path w="1364614" h="900429">
                  <a:moveTo>
                    <a:pt x="1158201" y="0"/>
                  </a:moveTo>
                  <a:lnTo>
                    <a:pt x="206171" y="0"/>
                  </a:lnTo>
                  <a:lnTo>
                    <a:pt x="86978" y="3221"/>
                  </a:lnTo>
                  <a:lnTo>
                    <a:pt x="25771" y="25771"/>
                  </a:lnTo>
                  <a:lnTo>
                    <a:pt x="3221" y="86978"/>
                  </a:lnTo>
                  <a:lnTo>
                    <a:pt x="0" y="206171"/>
                  </a:lnTo>
                  <a:lnTo>
                    <a:pt x="0" y="694232"/>
                  </a:lnTo>
                  <a:lnTo>
                    <a:pt x="3221" y="813425"/>
                  </a:lnTo>
                  <a:lnTo>
                    <a:pt x="25771" y="874633"/>
                  </a:lnTo>
                  <a:lnTo>
                    <a:pt x="86978" y="897183"/>
                  </a:lnTo>
                  <a:lnTo>
                    <a:pt x="206171" y="900404"/>
                  </a:lnTo>
                  <a:lnTo>
                    <a:pt x="1158201" y="900404"/>
                  </a:lnTo>
                  <a:lnTo>
                    <a:pt x="1277387" y="897183"/>
                  </a:lnTo>
                  <a:lnTo>
                    <a:pt x="1338591" y="874633"/>
                  </a:lnTo>
                  <a:lnTo>
                    <a:pt x="1361139" y="813425"/>
                  </a:lnTo>
                  <a:lnTo>
                    <a:pt x="1364361" y="694232"/>
                  </a:lnTo>
                  <a:lnTo>
                    <a:pt x="1364361" y="206171"/>
                  </a:lnTo>
                  <a:lnTo>
                    <a:pt x="1361139" y="86978"/>
                  </a:lnTo>
                  <a:lnTo>
                    <a:pt x="1338591" y="25771"/>
                  </a:lnTo>
                  <a:lnTo>
                    <a:pt x="1277387" y="3221"/>
                  </a:lnTo>
                  <a:lnTo>
                    <a:pt x="1158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2545" y="4786624"/>
              <a:ext cx="1229931" cy="60018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11902" y="5651029"/>
              <a:ext cx="1504315" cy="1038225"/>
            </a:xfrm>
            <a:custGeom>
              <a:avLst/>
              <a:gdLst/>
              <a:ahLst/>
              <a:cxnLst/>
              <a:rect l="l" t="t" r="r" b="b"/>
              <a:pathLst>
                <a:path w="1504315" h="1038225">
                  <a:moveTo>
                    <a:pt x="1504188" y="0"/>
                  </a:moveTo>
                  <a:lnTo>
                    <a:pt x="0" y="0"/>
                  </a:lnTo>
                  <a:lnTo>
                    <a:pt x="0" y="1037844"/>
                  </a:lnTo>
                  <a:lnTo>
                    <a:pt x="1504188" y="1037844"/>
                  </a:lnTo>
                  <a:lnTo>
                    <a:pt x="1504188" y="0"/>
                  </a:ln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81744" y="5695483"/>
              <a:ext cx="1364615" cy="900430"/>
            </a:xfrm>
            <a:custGeom>
              <a:avLst/>
              <a:gdLst/>
              <a:ahLst/>
              <a:cxnLst/>
              <a:rect l="l" t="t" r="r" b="b"/>
              <a:pathLst>
                <a:path w="1364615" h="900429">
                  <a:moveTo>
                    <a:pt x="1158201" y="0"/>
                  </a:moveTo>
                  <a:lnTo>
                    <a:pt x="206171" y="0"/>
                  </a:lnTo>
                  <a:lnTo>
                    <a:pt x="86978" y="3221"/>
                  </a:lnTo>
                  <a:lnTo>
                    <a:pt x="25771" y="25771"/>
                  </a:lnTo>
                  <a:lnTo>
                    <a:pt x="3221" y="86978"/>
                  </a:lnTo>
                  <a:lnTo>
                    <a:pt x="0" y="206171"/>
                  </a:lnTo>
                  <a:lnTo>
                    <a:pt x="0" y="694232"/>
                  </a:lnTo>
                  <a:lnTo>
                    <a:pt x="3221" y="813425"/>
                  </a:lnTo>
                  <a:lnTo>
                    <a:pt x="25771" y="874633"/>
                  </a:lnTo>
                  <a:lnTo>
                    <a:pt x="86978" y="897183"/>
                  </a:lnTo>
                  <a:lnTo>
                    <a:pt x="206171" y="900404"/>
                  </a:lnTo>
                  <a:lnTo>
                    <a:pt x="1158201" y="900404"/>
                  </a:lnTo>
                  <a:lnTo>
                    <a:pt x="1277387" y="897183"/>
                  </a:lnTo>
                  <a:lnTo>
                    <a:pt x="1338591" y="874633"/>
                  </a:lnTo>
                  <a:lnTo>
                    <a:pt x="1361139" y="813425"/>
                  </a:lnTo>
                  <a:lnTo>
                    <a:pt x="1364360" y="694232"/>
                  </a:lnTo>
                  <a:lnTo>
                    <a:pt x="1364360" y="206171"/>
                  </a:lnTo>
                  <a:lnTo>
                    <a:pt x="1361139" y="86978"/>
                  </a:lnTo>
                  <a:lnTo>
                    <a:pt x="1338591" y="25771"/>
                  </a:lnTo>
                  <a:lnTo>
                    <a:pt x="1277387" y="3221"/>
                  </a:lnTo>
                  <a:lnTo>
                    <a:pt x="1158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0713" y="5868314"/>
              <a:ext cx="1226273" cy="55462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11902" y="3533089"/>
              <a:ext cx="1504315" cy="1038225"/>
            </a:xfrm>
            <a:custGeom>
              <a:avLst/>
              <a:gdLst/>
              <a:ahLst/>
              <a:cxnLst/>
              <a:rect l="l" t="t" r="r" b="b"/>
              <a:pathLst>
                <a:path w="1504315" h="1038225">
                  <a:moveTo>
                    <a:pt x="1504188" y="0"/>
                  </a:moveTo>
                  <a:lnTo>
                    <a:pt x="0" y="0"/>
                  </a:lnTo>
                  <a:lnTo>
                    <a:pt x="0" y="1037844"/>
                  </a:lnTo>
                  <a:lnTo>
                    <a:pt x="1504188" y="1037844"/>
                  </a:lnTo>
                  <a:lnTo>
                    <a:pt x="1504188" y="0"/>
                  </a:ln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81744" y="3577548"/>
              <a:ext cx="1364615" cy="900430"/>
            </a:xfrm>
            <a:custGeom>
              <a:avLst/>
              <a:gdLst/>
              <a:ahLst/>
              <a:cxnLst/>
              <a:rect l="l" t="t" r="r" b="b"/>
              <a:pathLst>
                <a:path w="1364615" h="900429">
                  <a:moveTo>
                    <a:pt x="1158201" y="0"/>
                  </a:moveTo>
                  <a:lnTo>
                    <a:pt x="206171" y="0"/>
                  </a:lnTo>
                  <a:lnTo>
                    <a:pt x="86978" y="3221"/>
                  </a:lnTo>
                  <a:lnTo>
                    <a:pt x="25771" y="25771"/>
                  </a:lnTo>
                  <a:lnTo>
                    <a:pt x="3221" y="86978"/>
                  </a:lnTo>
                  <a:lnTo>
                    <a:pt x="0" y="206171"/>
                  </a:lnTo>
                  <a:lnTo>
                    <a:pt x="0" y="694232"/>
                  </a:lnTo>
                  <a:lnTo>
                    <a:pt x="3221" y="813425"/>
                  </a:lnTo>
                  <a:lnTo>
                    <a:pt x="25771" y="874633"/>
                  </a:lnTo>
                  <a:lnTo>
                    <a:pt x="86978" y="897183"/>
                  </a:lnTo>
                  <a:lnTo>
                    <a:pt x="206171" y="900404"/>
                  </a:lnTo>
                  <a:lnTo>
                    <a:pt x="1158201" y="900404"/>
                  </a:lnTo>
                  <a:lnTo>
                    <a:pt x="1277387" y="897183"/>
                  </a:lnTo>
                  <a:lnTo>
                    <a:pt x="1338591" y="874633"/>
                  </a:lnTo>
                  <a:lnTo>
                    <a:pt x="1361139" y="813425"/>
                  </a:lnTo>
                  <a:lnTo>
                    <a:pt x="1364360" y="694232"/>
                  </a:lnTo>
                  <a:lnTo>
                    <a:pt x="1364360" y="206171"/>
                  </a:lnTo>
                  <a:lnTo>
                    <a:pt x="1361139" y="86978"/>
                  </a:lnTo>
                  <a:lnTo>
                    <a:pt x="1338591" y="25771"/>
                  </a:lnTo>
                  <a:lnTo>
                    <a:pt x="1277387" y="3221"/>
                  </a:lnTo>
                  <a:lnTo>
                    <a:pt x="1158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2447" y="3577551"/>
              <a:ext cx="1202964" cy="9004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311902" y="4592065"/>
              <a:ext cx="1504315" cy="1038225"/>
            </a:xfrm>
            <a:custGeom>
              <a:avLst/>
              <a:gdLst/>
              <a:ahLst/>
              <a:cxnLst/>
              <a:rect l="l" t="t" r="r" b="b"/>
              <a:pathLst>
                <a:path w="1504315" h="1038225">
                  <a:moveTo>
                    <a:pt x="1504188" y="0"/>
                  </a:moveTo>
                  <a:lnTo>
                    <a:pt x="0" y="0"/>
                  </a:lnTo>
                  <a:lnTo>
                    <a:pt x="0" y="1037844"/>
                  </a:lnTo>
                  <a:lnTo>
                    <a:pt x="1504188" y="1037844"/>
                  </a:lnTo>
                  <a:lnTo>
                    <a:pt x="1504188" y="0"/>
                  </a:ln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81744" y="4636515"/>
              <a:ext cx="1364615" cy="900430"/>
            </a:xfrm>
            <a:custGeom>
              <a:avLst/>
              <a:gdLst/>
              <a:ahLst/>
              <a:cxnLst/>
              <a:rect l="l" t="t" r="r" b="b"/>
              <a:pathLst>
                <a:path w="1364615" h="900429">
                  <a:moveTo>
                    <a:pt x="1158201" y="0"/>
                  </a:moveTo>
                  <a:lnTo>
                    <a:pt x="206171" y="0"/>
                  </a:lnTo>
                  <a:lnTo>
                    <a:pt x="86978" y="3221"/>
                  </a:lnTo>
                  <a:lnTo>
                    <a:pt x="25771" y="25771"/>
                  </a:lnTo>
                  <a:lnTo>
                    <a:pt x="3221" y="86978"/>
                  </a:lnTo>
                  <a:lnTo>
                    <a:pt x="0" y="206171"/>
                  </a:lnTo>
                  <a:lnTo>
                    <a:pt x="0" y="694232"/>
                  </a:lnTo>
                  <a:lnTo>
                    <a:pt x="3221" y="813425"/>
                  </a:lnTo>
                  <a:lnTo>
                    <a:pt x="25771" y="874633"/>
                  </a:lnTo>
                  <a:lnTo>
                    <a:pt x="86978" y="897183"/>
                  </a:lnTo>
                  <a:lnTo>
                    <a:pt x="206171" y="900404"/>
                  </a:lnTo>
                  <a:lnTo>
                    <a:pt x="1158201" y="900404"/>
                  </a:lnTo>
                  <a:lnTo>
                    <a:pt x="1277387" y="897183"/>
                  </a:lnTo>
                  <a:lnTo>
                    <a:pt x="1338591" y="874633"/>
                  </a:lnTo>
                  <a:lnTo>
                    <a:pt x="1361139" y="813425"/>
                  </a:lnTo>
                  <a:lnTo>
                    <a:pt x="1364360" y="694232"/>
                  </a:lnTo>
                  <a:lnTo>
                    <a:pt x="1364360" y="206171"/>
                  </a:lnTo>
                  <a:lnTo>
                    <a:pt x="1361139" y="86978"/>
                  </a:lnTo>
                  <a:lnTo>
                    <a:pt x="1338591" y="25771"/>
                  </a:lnTo>
                  <a:lnTo>
                    <a:pt x="1277387" y="3221"/>
                  </a:lnTo>
                  <a:lnTo>
                    <a:pt x="1158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3511" y="4716106"/>
              <a:ext cx="744347" cy="7447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895109" y="4592065"/>
              <a:ext cx="1504315" cy="1038225"/>
            </a:xfrm>
            <a:custGeom>
              <a:avLst/>
              <a:gdLst/>
              <a:ahLst/>
              <a:cxnLst/>
              <a:rect l="l" t="t" r="r" b="b"/>
              <a:pathLst>
                <a:path w="1504315" h="1038225">
                  <a:moveTo>
                    <a:pt x="1504188" y="0"/>
                  </a:moveTo>
                  <a:lnTo>
                    <a:pt x="0" y="0"/>
                  </a:lnTo>
                  <a:lnTo>
                    <a:pt x="0" y="1037844"/>
                  </a:lnTo>
                  <a:lnTo>
                    <a:pt x="1504188" y="1037844"/>
                  </a:lnTo>
                  <a:lnTo>
                    <a:pt x="1504188" y="0"/>
                  </a:ln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64951" y="4636515"/>
              <a:ext cx="1364615" cy="900430"/>
            </a:xfrm>
            <a:custGeom>
              <a:avLst/>
              <a:gdLst/>
              <a:ahLst/>
              <a:cxnLst/>
              <a:rect l="l" t="t" r="r" b="b"/>
              <a:pathLst>
                <a:path w="1364615" h="900429">
                  <a:moveTo>
                    <a:pt x="1158201" y="0"/>
                  </a:moveTo>
                  <a:lnTo>
                    <a:pt x="206171" y="0"/>
                  </a:lnTo>
                  <a:lnTo>
                    <a:pt x="86978" y="3221"/>
                  </a:lnTo>
                  <a:lnTo>
                    <a:pt x="25771" y="25771"/>
                  </a:lnTo>
                  <a:lnTo>
                    <a:pt x="3221" y="86978"/>
                  </a:lnTo>
                  <a:lnTo>
                    <a:pt x="0" y="206171"/>
                  </a:lnTo>
                  <a:lnTo>
                    <a:pt x="0" y="694232"/>
                  </a:lnTo>
                  <a:lnTo>
                    <a:pt x="3221" y="813425"/>
                  </a:lnTo>
                  <a:lnTo>
                    <a:pt x="25771" y="874633"/>
                  </a:lnTo>
                  <a:lnTo>
                    <a:pt x="86978" y="897183"/>
                  </a:lnTo>
                  <a:lnTo>
                    <a:pt x="206171" y="900404"/>
                  </a:lnTo>
                  <a:lnTo>
                    <a:pt x="1158201" y="900404"/>
                  </a:lnTo>
                  <a:lnTo>
                    <a:pt x="1277387" y="897183"/>
                  </a:lnTo>
                  <a:lnTo>
                    <a:pt x="1338591" y="874633"/>
                  </a:lnTo>
                  <a:lnTo>
                    <a:pt x="1361139" y="813425"/>
                  </a:lnTo>
                  <a:lnTo>
                    <a:pt x="1364361" y="694232"/>
                  </a:lnTo>
                  <a:lnTo>
                    <a:pt x="1364361" y="206171"/>
                  </a:lnTo>
                  <a:lnTo>
                    <a:pt x="1361139" y="86978"/>
                  </a:lnTo>
                  <a:lnTo>
                    <a:pt x="1338591" y="25771"/>
                  </a:lnTo>
                  <a:lnTo>
                    <a:pt x="1277387" y="3221"/>
                  </a:lnTo>
                  <a:lnTo>
                    <a:pt x="1158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1159" y="4780057"/>
              <a:ext cx="1171952" cy="61332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728694" y="5651029"/>
              <a:ext cx="1504315" cy="1038225"/>
            </a:xfrm>
            <a:custGeom>
              <a:avLst/>
              <a:gdLst/>
              <a:ahLst/>
              <a:cxnLst/>
              <a:rect l="l" t="t" r="r" b="b"/>
              <a:pathLst>
                <a:path w="1504314" h="1038225">
                  <a:moveTo>
                    <a:pt x="1504188" y="0"/>
                  </a:moveTo>
                  <a:lnTo>
                    <a:pt x="0" y="0"/>
                  </a:lnTo>
                  <a:lnTo>
                    <a:pt x="0" y="1037844"/>
                  </a:lnTo>
                  <a:lnTo>
                    <a:pt x="1504188" y="1037844"/>
                  </a:lnTo>
                  <a:lnTo>
                    <a:pt x="1504188" y="0"/>
                  </a:ln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98537" y="5695483"/>
              <a:ext cx="1364615" cy="900430"/>
            </a:xfrm>
            <a:custGeom>
              <a:avLst/>
              <a:gdLst/>
              <a:ahLst/>
              <a:cxnLst/>
              <a:rect l="l" t="t" r="r" b="b"/>
              <a:pathLst>
                <a:path w="1364614" h="900429">
                  <a:moveTo>
                    <a:pt x="1158201" y="0"/>
                  </a:moveTo>
                  <a:lnTo>
                    <a:pt x="206171" y="0"/>
                  </a:lnTo>
                  <a:lnTo>
                    <a:pt x="86978" y="3221"/>
                  </a:lnTo>
                  <a:lnTo>
                    <a:pt x="25771" y="25771"/>
                  </a:lnTo>
                  <a:lnTo>
                    <a:pt x="3221" y="86978"/>
                  </a:lnTo>
                  <a:lnTo>
                    <a:pt x="0" y="206171"/>
                  </a:lnTo>
                  <a:lnTo>
                    <a:pt x="0" y="694232"/>
                  </a:lnTo>
                  <a:lnTo>
                    <a:pt x="3221" y="813425"/>
                  </a:lnTo>
                  <a:lnTo>
                    <a:pt x="25771" y="874633"/>
                  </a:lnTo>
                  <a:lnTo>
                    <a:pt x="86978" y="897183"/>
                  </a:lnTo>
                  <a:lnTo>
                    <a:pt x="206171" y="900404"/>
                  </a:lnTo>
                  <a:lnTo>
                    <a:pt x="1158201" y="900404"/>
                  </a:lnTo>
                  <a:lnTo>
                    <a:pt x="1277387" y="897183"/>
                  </a:lnTo>
                  <a:lnTo>
                    <a:pt x="1338591" y="874633"/>
                  </a:lnTo>
                  <a:lnTo>
                    <a:pt x="1361139" y="813425"/>
                  </a:lnTo>
                  <a:lnTo>
                    <a:pt x="1364360" y="694232"/>
                  </a:lnTo>
                  <a:lnTo>
                    <a:pt x="1364360" y="206171"/>
                  </a:lnTo>
                  <a:lnTo>
                    <a:pt x="1361139" y="86978"/>
                  </a:lnTo>
                  <a:lnTo>
                    <a:pt x="1338591" y="25771"/>
                  </a:lnTo>
                  <a:lnTo>
                    <a:pt x="1277387" y="3221"/>
                  </a:lnTo>
                  <a:lnTo>
                    <a:pt x="1158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68115" y="5923724"/>
              <a:ext cx="1225118" cy="44391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728694" y="3533089"/>
              <a:ext cx="1504315" cy="1038225"/>
            </a:xfrm>
            <a:custGeom>
              <a:avLst/>
              <a:gdLst/>
              <a:ahLst/>
              <a:cxnLst/>
              <a:rect l="l" t="t" r="r" b="b"/>
              <a:pathLst>
                <a:path w="1504314" h="1038225">
                  <a:moveTo>
                    <a:pt x="1504188" y="0"/>
                  </a:moveTo>
                  <a:lnTo>
                    <a:pt x="0" y="0"/>
                  </a:lnTo>
                  <a:lnTo>
                    <a:pt x="0" y="1037844"/>
                  </a:lnTo>
                  <a:lnTo>
                    <a:pt x="1504188" y="1037844"/>
                  </a:lnTo>
                  <a:lnTo>
                    <a:pt x="1504188" y="0"/>
                  </a:ln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8537" y="3577548"/>
              <a:ext cx="1364366" cy="90040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728694" y="4592065"/>
              <a:ext cx="1504315" cy="1038225"/>
            </a:xfrm>
            <a:custGeom>
              <a:avLst/>
              <a:gdLst/>
              <a:ahLst/>
              <a:cxnLst/>
              <a:rect l="l" t="t" r="r" b="b"/>
              <a:pathLst>
                <a:path w="1504314" h="1038225">
                  <a:moveTo>
                    <a:pt x="1504188" y="0"/>
                  </a:moveTo>
                  <a:lnTo>
                    <a:pt x="0" y="0"/>
                  </a:lnTo>
                  <a:lnTo>
                    <a:pt x="0" y="1037844"/>
                  </a:lnTo>
                  <a:lnTo>
                    <a:pt x="1504188" y="1037844"/>
                  </a:lnTo>
                  <a:lnTo>
                    <a:pt x="1504188" y="0"/>
                  </a:ln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98537" y="4636515"/>
              <a:ext cx="1364368" cy="9004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895109" y="5651029"/>
              <a:ext cx="1504315" cy="1038225"/>
            </a:xfrm>
            <a:custGeom>
              <a:avLst/>
              <a:gdLst/>
              <a:ahLst/>
              <a:cxnLst/>
              <a:rect l="l" t="t" r="r" b="b"/>
              <a:pathLst>
                <a:path w="1504315" h="1038225">
                  <a:moveTo>
                    <a:pt x="1504188" y="0"/>
                  </a:moveTo>
                  <a:lnTo>
                    <a:pt x="0" y="0"/>
                  </a:lnTo>
                  <a:lnTo>
                    <a:pt x="0" y="1037844"/>
                  </a:lnTo>
                  <a:lnTo>
                    <a:pt x="1504188" y="1037844"/>
                  </a:lnTo>
                  <a:lnTo>
                    <a:pt x="1504188" y="0"/>
                  </a:ln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64951" y="5695483"/>
              <a:ext cx="1364615" cy="900430"/>
            </a:xfrm>
            <a:custGeom>
              <a:avLst/>
              <a:gdLst/>
              <a:ahLst/>
              <a:cxnLst/>
              <a:rect l="l" t="t" r="r" b="b"/>
              <a:pathLst>
                <a:path w="1364615" h="900429">
                  <a:moveTo>
                    <a:pt x="1158201" y="0"/>
                  </a:moveTo>
                  <a:lnTo>
                    <a:pt x="206171" y="0"/>
                  </a:lnTo>
                  <a:lnTo>
                    <a:pt x="86978" y="3221"/>
                  </a:lnTo>
                  <a:lnTo>
                    <a:pt x="25771" y="25771"/>
                  </a:lnTo>
                  <a:lnTo>
                    <a:pt x="3221" y="86978"/>
                  </a:lnTo>
                  <a:lnTo>
                    <a:pt x="0" y="206171"/>
                  </a:lnTo>
                  <a:lnTo>
                    <a:pt x="0" y="694232"/>
                  </a:lnTo>
                  <a:lnTo>
                    <a:pt x="3221" y="813425"/>
                  </a:lnTo>
                  <a:lnTo>
                    <a:pt x="25771" y="874633"/>
                  </a:lnTo>
                  <a:lnTo>
                    <a:pt x="86978" y="897183"/>
                  </a:lnTo>
                  <a:lnTo>
                    <a:pt x="206171" y="900404"/>
                  </a:lnTo>
                  <a:lnTo>
                    <a:pt x="1158201" y="900404"/>
                  </a:lnTo>
                  <a:lnTo>
                    <a:pt x="1277387" y="897183"/>
                  </a:lnTo>
                  <a:lnTo>
                    <a:pt x="1338591" y="874633"/>
                  </a:lnTo>
                  <a:lnTo>
                    <a:pt x="1361139" y="813425"/>
                  </a:lnTo>
                  <a:lnTo>
                    <a:pt x="1364361" y="694232"/>
                  </a:lnTo>
                  <a:lnTo>
                    <a:pt x="1364361" y="206171"/>
                  </a:lnTo>
                  <a:lnTo>
                    <a:pt x="1361139" y="86978"/>
                  </a:lnTo>
                  <a:lnTo>
                    <a:pt x="1338591" y="25771"/>
                  </a:lnTo>
                  <a:lnTo>
                    <a:pt x="1277387" y="3221"/>
                  </a:lnTo>
                  <a:lnTo>
                    <a:pt x="1158201" y="0"/>
                  </a:lnTo>
                  <a:close/>
                </a:path>
              </a:pathLst>
            </a:custGeom>
            <a:solidFill>
              <a:srgbClr val="FFF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22083" y="5780575"/>
              <a:ext cx="858341" cy="73385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895109" y="3533089"/>
              <a:ext cx="1504315" cy="1038225"/>
            </a:xfrm>
            <a:custGeom>
              <a:avLst/>
              <a:gdLst/>
              <a:ahLst/>
              <a:cxnLst/>
              <a:rect l="l" t="t" r="r" b="b"/>
              <a:pathLst>
                <a:path w="1504315" h="1038225">
                  <a:moveTo>
                    <a:pt x="1504188" y="0"/>
                  </a:moveTo>
                  <a:lnTo>
                    <a:pt x="0" y="0"/>
                  </a:lnTo>
                  <a:lnTo>
                    <a:pt x="0" y="1037844"/>
                  </a:lnTo>
                  <a:lnTo>
                    <a:pt x="1504188" y="1037844"/>
                  </a:lnTo>
                  <a:lnTo>
                    <a:pt x="1504188" y="0"/>
                  </a:ln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64951" y="3577548"/>
              <a:ext cx="1364615" cy="900430"/>
            </a:xfrm>
            <a:custGeom>
              <a:avLst/>
              <a:gdLst/>
              <a:ahLst/>
              <a:cxnLst/>
              <a:rect l="l" t="t" r="r" b="b"/>
              <a:pathLst>
                <a:path w="1364615" h="900429">
                  <a:moveTo>
                    <a:pt x="1158201" y="0"/>
                  </a:moveTo>
                  <a:lnTo>
                    <a:pt x="206171" y="0"/>
                  </a:lnTo>
                  <a:lnTo>
                    <a:pt x="86978" y="3221"/>
                  </a:lnTo>
                  <a:lnTo>
                    <a:pt x="25771" y="25771"/>
                  </a:lnTo>
                  <a:lnTo>
                    <a:pt x="3221" y="86978"/>
                  </a:lnTo>
                  <a:lnTo>
                    <a:pt x="0" y="206171"/>
                  </a:lnTo>
                  <a:lnTo>
                    <a:pt x="0" y="694232"/>
                  </a:lnTo>
                  <a:lnTo>
                    <a:pt x="3221" y="813425"/>
                  </a:lnTo>
                  <a:lnTo>
                    <a:pt x="25771" y="874633"/>
                  </a:lnTo>
                  <a:lnTo>
                    <a:pt x="86978" y="897183"/>
                  </a:lnTo>
                  <a:lnTo>
                    <a:pt x="206171" y="900404"/>
                  </a:lnTo>
                  <a:lnTo>
                    <a:pt x="1158201" y="900404"/>
                  </a:lnTo>
                  <a:lnTo>
                    <a:pt x="1277387" y="897183"/>
                  </a:lnTo>
                  <a:lnTo>
                    <a:pt x="1338591" y="874633"/>
                  </a:lnTo>
                  <a:lnTo>
                    <a:pt x="1361139" y="813425"/>
                  </a:lnTo>
                  <a:lnTo>
                    <a:pt x="1364361" y="694232"/>
                  </a:lnTo>
                  <a:lnTo>
                    <a:pt x="1364361" y="206171"/>
                  </a:lnTo>
                  <a:lnTo>
                    <a:pt x="1361139" y="86978"/>
                  </a:lnTo>
                  <a:lnTo>
                    <a:pt x="1338591" y="25771"/>
                  </a:lnTo>
                  <a:lnTo>
                    <a:pt x="1277387" y="3221"/>
                  </a:lnTo>
                  <a:lnTo>
                    <a:pt x="1158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33916" y="3731711"/>
              <a:ext cx="1226439" cy="59207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145487" y="5651029"/>
              <a:ext cx="1504315" cy="1038225"/>
            </a:xfrm>
            <a:custGeom>
              <a:avLst/>
              <a:gdLst/>
              <a:ahLst/>
              <a:cxnLst/>
              <a:rect l="l" t="t" r="r" b="b"/>
              <a:pathLst>
                <a:path w="1504314" h="1038225">
                  <a:moveTo>
                    <a:pt x="1504187" y="0"/>
                  </a:moveTo>
                  <a:lnTo>
                    <a:pt x="0" y="0"/>
                  </a:lnTo>
                  <a:lnTo>
                    <a:pt x="0" y="1037844"/>
                  </a:lnTo>
                  <a:lnTo>
                    <a:pt x="1504187" y="1037844"/>
                  </a:lnTo>
                  <a:lnTo>
                    <a:pt x="1504187" y="0"/>
                  </a:ln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15329" y="5695483"/>
              <a:ext cx="1364615" cy="900430"/>
            </a:xfrm>
            <a:custGeom>
              <a:avLst/>
              <a:gdLst/>
              <a:ahLst/>
              <a:cxnLst/>
              <a:rect l="l" t="t" r="r" b="b"/>
              <a:pathLst>
                <a:path w="1364614" h="900429">
                  <a:moveTo>
                    <a:pt x="1158201" y="0"/>
                  </a:moveTo>
                  <a:lnTo>
                    <a:pt x="206171" y="0"/>
                  </a:lnTo>
                  <a:lnTo>
                    <a:pt x="86978" y="3221"/>
                  </a:lnTo>
                  <a:lnTo>
                    <a:pt x="25771" y="25771"/>
                  </a:lnTo>
                  <a:lnTo>
                    <a:pt x="3221" y="86978"/>
                  </a:lnTo>
                  <a:lnTo>
                    <a:pt x="0" y="206171"/>
                  </a:lnTo>
                  <a:lnTo>
                    <a:pt x="0" y="694232"/>
                  </a:lnTo>
                  <a:lnTo>
                    <a:pt x="3221" y="813425"/>
                  </a:lnTo>
                  <a:lnTo>
                    <a:pt x="25771" y="874633"/>
                  </a:lnTo>
                  <a:lnTo>
                    <a:pt x="86978" y="897183"/>
                  </a:lnTo>
                  <a:lnTo>
                    <a:pt x="206171" y="900404"/>
                  </a:lnTo>
                  <a:lnTo>
                    <a:pt x="1158201" y="900404"/>
                  </a:lnTo>
                  <a:lnTo>
                    <a:pt x="1277387" y="897183"/>
                  </a:lnTo>
                  <a:lnTo>
                    <a:pt x="1338591" y="874633"/>
                  </a:lnTo>
                  <a:lnTo>
                    <a:pt x="1361139" y="813425"/>
                  </a:lnTo>
                  <a:lnTo>
                    <a:pt x="1364361" y="694232"/>
                  </a:lnTo>
                  <a:lnTo>
                    <a:pt x="1364361" y="206171"/>
                  </a:lnTo>
                  <a:lnTo>
                    <a:pt x="1361139" y="86978"/>
                  </a:lnTo>
                  <a:lnTo>
                    <a:pt x="1338591" y="25771"/>
                  </a:lnTo>
                  <a:lnTo>
                    <a:pt x="1277387" y="3221"/>
                  </a:lnTo>
                  <a:lnTo>
                    <a:pt x="1158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00960" y="5727154"/>
              <a:ext cx="993063" cy="836961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953269" y="7034466"/>
            <a:ext cx="4890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Cleanliness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&amp;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Comfort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Service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with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Excellence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Sustainability</a:t>
            </a:r>
            <a:r>
              <a:rPr sz="1200" spc="-10" dirty="0">
                <a:latin typeface="Arial MT"/>
                <a:cs typeface="Arial MT"/>
              </a:rPr>
              <a:t> Initiative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7281" y="0"/>
            <a:ext cx="6534784" cy="7560309"/>
          </a:xfrm>
          <a:custGeom>
            <a:avLst/>
            <a:gdLst/>
            <a:ahLst/>
            <a:cxnLst/>
            <a:rect l="l" t="t" r="r" b="b"/>
            <a:pathLst>
              <a:path w="6534784" h="7560309">
                <a:moveTo>
                  <a:pt x="0" y="7560005"/>
                </a:moveTo>
                <a:lnTo>
                  <a:pt x="6534721" y="7560005"/>
                </a:lnTo>
                <a:lnTo>
                  <a:pt x="6534721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D1E24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10858" y="3165633"/>
            <a:ext cx="859155" cy="859155"/>
            <a:chOff x="3910858" y="3165633"/>
            <a:chExt cx="859155" cy="859155"/>
          </a:xfrm>
        </p:grpSpPr>
        <p:sp>
          <p:nvSpPr>
            <p:cNvPr id="4" name="object 4"/>
            <p:cNvSpPr/>
            <p:nvPr/>
          </p:nvSpPr>
          <p:spPr>
            <a:xfrm>
              <a:off x="3920383" y="3175158"/>
              <a:ext cx="840105" cy="840105"/>
            </a:xfrm>
            <a:custGeom>
              <a:avLst/>
              <a:gdLst/>
              <a:ahLst/>
              <a:cxnLst/>
              <a:rect l="l" t="t" r="r" b="b"/>
              <a:pathLst>
                <a:path w="840104" h="840104">
                  <a:moveTo>
                    <a:pt x="419963" y="0"/>
                  </a:moveTo>
                  <a:lnTo>
                    <a:pt x="371054" y="2830"/>
                  </a:lnTo>
                  <a:lnTo>
                    <a:pt x="323785" y="11110"/>
                  </a:lnTo>
                  <a:lnTo>
                    <a:pt x="278473" y="24522"/>
                  </a:lnTo>
                  <a:lnTo>
                    <a:pt x="235435" y="42749"/>
                  </a:lnTo>
                  <a:lnTo>
                    <a:pt x="194988" y="65473"/>
                  </a:lnTo>
                  <a:lnTo>
                    <a:pt x="157452" y="92376"/>
                  </a:lnTo>
                  <a:lnTo>
                    <a:pt x="123142" y="123140"/>
                  </a:lnTo>
                  <a:lnTo>
                    <a:pt x="92377" y="157449"/>
                  </a:lnTo>
                  <a:lnTo>
                    <a:pt x="65473" y="194985"/>
                  </a:lnTo>
                  <a:lnTo>
                    <a:pt x="42749" y="235430"/>
                  </a:lnTo>
                  <a:lnTo>
                    <a:pt x="24523" y="278466"/>
                  </a:lnTo>
                  <a:lnTo>
                    <a:pt x="11110" y="323777"/>
                  </a:lnTo>
                  <a:lnTo>
                    <a:pt x="2830" y="371044"/>
                  </a:lnTo>
                  <a:lnTo>
                    <a:pt x="0" y="419950"/>
                  </a:lnTo>
                  <a:lnTo>
                    <a:pt x="2830" y="468857"/>
                  </a:lnTo>
                  <a:lnTo>
                    <a:pt x="11110" y="516124"/>
                  </a:lnTo>
                  <a:lnTo>
                    <a:pt x="24523" y="561434"/>
                  </a:lnTo>
                  <a:lnTo>
                    <a:pt x="42749" y="604471"/>
                  </a:lnTo>
                  <a:lnTo>
                    <a:pt x="65473" y="644916"/>
                  </a:lnTo>
                  <a:lnTo>
                    <a:pt x="92377" y="682452"/>
                  </a:lnTo>
                  <a:lnTo>
                    <a:pt x="123142" y="716761"/>
                  </a:lnTo>
                  <a:lnTo>
                    <a:pt x="157452" y="747525"/>
                  </a:lnTo>
                  <a:lnTo>
                    <a:pt x="194988" y="774428"/>
                  </a:lnTo>
                  <a:lnTo>
                    <a:pt x="235435" y="797152"/>
                  </a:lnTo>
                  <a:lnTo>
                    <a:pt x="278473" y="815378"/>
                  </a:lnTo>
                  <a:lnTo>
                    <a:pt x="323785" y="828791"/>
                  </a:lnTo>
                  <a:lnTo>
                    <a:pt x="371054" y="837071"/>
                  </a:lnTo>
                  <a:lnTo>
                    <a:pt x="419963" y="839901"/>
                  </a:lnTo>
                  <a:lnTo>
                    <a:pt x="468869" y="837071"/>
                  </a:lnTo>
                  <a:lnTo>
                    <a:pt x="516136" y="828791"/>
                  </a:lnTo>
                  <a:lnTo>
                    <a:pt x="561447" y="815378"/>
                  </a:lnTo>
                  <a:lnTo>
                    <a:pt x="604484" y="797152"/>
                  </a:lnTo>
                  <a:lnTo>
                    <a:pt x="644928" y="774428"/>
                  </a:lnTo>
                  <a:lnTo>
                    <a:pt x="682464" y="747525"/>
                  </a:lnTo>
                  <a:lnTo>
                    <a:pt x="716773" y="716761"/>
                  </a:lnTo>
                  <a:lnTo>
                    <a:pt x="747538" y="682452"/>
                  </a:lnTo>
                  <a:lnTo>
                    <a:pt x="774441" y="644916"/>
                  </a:lnTo>
                  <a:lnTo>
                    <a:pt x="797164" y="604471"/>
                  </a:lnTo>
                  <a:lnTo>
                    <a:pt x="815391" y="561434"/>
                  </a:lnTo>
                  <a:lnTo>
                    <a:pt x="828803" y="516124"/>
                  </a:lnTo>
                  <a:lnTo>
                    <a:pt x="837083" y="468857"/>
                  </a:lnTo>
                  <a:lnTo>
                    <a:pt x="839914" y="419950"/>
                  </a:lnTo>
                  <a:lnTo>
                    <a:pt x="837083" y="371044"/>
                  </a:lnTo>
                  <a:lnTo>
                    <a:pt x="828803" y="323777"/>
                  </a:lnTo>
                  <a:lnTo>
                    <a:pt x="815391" y="278466"/>
                  </a:lnTo>
                  <a:lnTo>
                    <a:pt x="797164" y="235430"/>
                  </a:lnTo>
                  <a:lnTo>
                    <a:pt x="774441" y="194985"/>
                  </a:lnTo>
                  <a:lnTo>
                    <a:pt x="747538" y="157449"/>
                  </a:lnTo>
                  <a:lnTo>
                    <a:pt x="716773" y="123140"/>
                  </a:lnTo>
                  <a:lnTo>
                    <a:pt x="682464" y="92376"/>
                  </a:lnTo>
                  <a:lnTo>
                    <a:pt x="644928" y="65473"/>
                  </a:lnTo>
                  <a:lnTo>
                    <a:pt x="604484" y="42749"/>
                  </a:lnTo>
                  <a:lnTo>
                    <a:pt x="561447" y="24522"/>
                  </a:lnTo>
                  <a:lnTo>
                    <a:pt x="516136" y="11110"/>
                  </a:lnTo>
                  <a:lnTo>
                    <a:pt x="468869" y="2830"/>
                  </a:lnTo>
                  <a:lnTo>
                    <a:pt x="41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20383" y="3175158"/>
              <a:ext cx="840105" cy="840105"/>
            </a:xfrm>
            <a:custGeom>
              <a:avLst/>
              <a:gdLst/>
              <a:ahLst/>
              <a:cxnLst/>
              <a:rect l="l" t="t" r="r" b="b"/>
              <a:pathLst>
                <a:path w="840104" h="840104">
                  <a:moveTo>
                    <a:pt x="839914" y="419950"/>
                  </a:moveTo>
                  <a:lnTo>
                    <a:pt x="837083" y="371044"/>
                  </a:lnTo>
                  <a:lnTo>
                    <a:pt x="828803" y="323777"/>
                  </a:lnTo>
                  <a:lnTo>
                    <a:pt x="815391" y="278466"/>
                  </a:lnTo>
                  <a:lnTo>
                    <a:pt x="797164" y="235430"/>
                  </a:lnTo>
                  <a:lnTo>
                    <a:pt x="774441" y="194985"/>
                  </a:lnTo>
                  <a:lnTo>
                    <a:pt x="747538" y="157449"/>
                  </a:lnTo>
                  <a:lnTo>
                    <a:pt x="716773" y="123140"/>
                  </a:lnTo>
                  <a:lnTo>
                    <a:pt x="682464" y="92376"/>
                  </a:lnTo>
                  <a:lnTo>
                    <a:pt x="644928" y="65473"/>
                  </a:lnTo>
                  <a:lnTo>
                    <a:pt x="604484" y="42749"/>
                  </a:lnTo>
                  <a:lnTo>
                    <a:pt x="561447" y="24522"/>
                  </a:lnTo>
                  <a:lnTo>
                    <a:pt x="516136" y="11110"/>
                  </a:lnTo>
                  <a:lnTo>
                    <a:pt x="468869" y="2830"/>
                  </a:lnTo>
                  <a:lnTo>
                    <a:pt x="419963" y="0"/>
                  </a:lnTo>
                  <a:lnTo>
                    <a:pt x="371054" y="2830"/>
                  </a:lnTo>
                  <a:lnTo>
                    <a:pt x="323785" y="11110"/>
                  </a:lnTo>
                  <a:lnTo>
                    <a:pt x="278473" y="24522"/>
                  </a:lnTo>
                  <a:lnTo>
                    <a:pt x="235435" y="42749"/>
                  </a:lnTo>
                  <a:lnTo>
                    <a:pt x="194988" y="65473"/>
                  </a:lnTo>
                  <a:lnTo>
                    <a:pt x="157452" y="92376"/>
                  </a:lnTo>
                  <a:lnTo>
                    <a:pt x="123142" y="123140"/>
                  </a:lnTo>
                  <a:lnTo>
                    <a:pt x="92377" y="157449"/>
                  </a:lnTo>
                  <a:lnTo>
                    <a:pt x="65473" y="194985"/>
                  </a:lnTo>
                  <a:lnTo>
                    <a:pt x="42749" y="235430"/>
                  </a:lnTo>
                  <a:lnTo>
                    <a:pt x="24523" y="278466"/>
                  </a:lnTo>
                  <a:lnTo>
                    <a:pt x="11110" y="323777"/>
                  </a:lnTo>
                  <a:lnTo>
                    <a:pt x="2830" y="371044"/>
                  </a:lnTo>
                  <a:lnTo>
                    <a:pt x="0" y="419950"/>
                  </a:lnTo>
                  <a:lnTo>
                    <a:pt x="2830" y="468857"/>
                  </a:lnTo>
                  <a:lnTo>
                    <a:pt x="11110" y="516124"/>
                  </a:lnTo>
                  <a:lnTo>
                    <a:pt x="24523" y="561434"/>
                  </a:lnTo>
                  <a:lnTo>
                    <a:pt x="42749" y="604471"/>
                  </a:lnTo>
                  <a:lnTo>
                    <a:pt x="65473" y="644916"/>
                  </a:lnTo>
                  <a:lnTo>
                    <a:pt x="92377" y="682452"/>
                  </a:lnTo>
                  <a:lnTo>
                    <a:pt x="123142" y="716761"/>
                  </a:lnTo>
                  <a:lnTo>
                    <a:pt x="157452" y="747525"/>
                  </a:lnTo>
                  <a:lnTo>
                    <a:pt x="194988" y="774428"/>
                  </a:lnTo>
                  <a:lnTo>
                    <a:pt x="235435" y="797152"/>
                  </a:lnTo>
                  <a:lnTo>
                    <a:pt x="278473" y="815378"/>
                  </a:lnTo>
                  <a:lnTo>
                    <a:pt x="323785" y="828791"/>
                  </a:lnTo>
                  <a:lnTo>
                    <a:pt x="371054" y="837071"/>
                  </a:lnTo>
                  <a:lnTo>
                    <a:pt x="419963" y="839901"/>
                  </a:lnTo>
                  <a:lnTo>
                    <a:pt x="468869" y="837071"/>
                  </a:lnTo>
                  <a:lnTo>
                    <a:pt x="516136" y="828791"/>
                  </a:lnTo>
                  <a:lnTo>
                    <a:pt x="561447" y="815378"/>
                  </a:lnTo>
                  <a:lnTo>
                    <a:pt x="604484" y="797152"/>
                  </a:lnTo>
                  <a:lnTo>
                    <a:pt x="644928" y="774428"/>
                  </a:lnTo>
                  <a:lnTo>
                    <a:pt x="682464" y="747525"/>
                  </a:lnTo>
                  <a:lnTo>
                    <a:pt x="716773" y="716761"/>
                  </a:lnTo>
                  <a:lnTo>
                    <a:pt x="747538" y="682452"/>
                  </a:lnTo>
                  <a:lnTo>
                    <a:pt x="774441" y="644916"/>
                  </a:lnTo>
                  <a:lnTo>
                    <a:pt x="797164" y="604471"/>
                  </a:lnTo>
                  <a:lnTo>
                    <a:pt x="815391" y="561434"/>
                  </a:lnTo>
                  <a:lnTo>
                    <a:pt x="828803" y="516124"/>
                  </a:lnTo>
                  <a:lnTo>
                    <a:pt x="837083" y="468857"/>
                  </a:lnTo>
                  <a:lnTo>
                    <a:pt x="839914" y="419950"/>
                  </a:lnTo>
                  <a:close/>
                </a:path>
              </a:pathLst>
            </a:custGeom>
            <a:ln w="19050">
              <a:solidFill>
                <a:srgbClr val="EB26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971818" y="4235458"/>
            <a:ext cx="859155" cy="859155"/>
            <a:chOff x="3971818" y="4235458"/>
            <a:chExt cx="859155" cy="859155"/>
          </a:xfrm>
        </p:grpSpPr>
        <p:sp>
          <p:nvSpPr>
            <p:cNvPr id="7" name="object 7"/>
            <p:cNvSpPr/>
            <p:nvPr/>
          </p:nvSpPr>
          <p:spPr>
            <a:xfrm>
              <a:off x="3981343" y="4244983"/>
              <a:ext cx="840105" cy="840105"/>
            </a:xfrm>
            <a:custGeom>
              <a:avLst/>
              <a:gdLst/>
              <a:ahLst/>
              <a:cxnLst/>
              <a:rect l="l" t="t" r="r" b="b"/>
              <a:pathLst>
                <a:path w="840104" h="840104">
                  <a:moveTo>
                    <a:pt x="419963" y="0"/>
                  </a:moveTo>
                  <a:lnTo>
                    <a:pt x="371054" y="2830"/>
                  </a:lnTo>
                  <a:lnTo>
                    <a:pt x="323785" y="11110"/>
                  </a:lnTo>
                  <a:lnTo>
                    <a:pt x="278473" y="24522"/>
                  </a:lnTo>
                  <a:lnTo>
                    <a:pt x="235435" y="42749"/>
                  </a:lnTo>
                  <a:lnTo>
                    <a:pt x="194988" y="65473"/>
                  </a:lnTo>
                  <a:lnTo>
                    <a:pt x="157452" y="92376"/>
                  </a:lnTo>
                  <a:lnTo>
                    <a:pt x="123142" y="123140"/>
                  </a:lnTo>
                  <a:lnTo>
                    <a:pt x="92377" y="157449"/>
                  </a:lnTo>
                  <a:lnTo>
                    <a:pt x="65473" y="194985"/>
                  </a:lnTo>
                  <a:lnTo>
                    <a:pt x="42749" y="235430"/>
                  </a:lnTo>
                  <a:lnTo>
                    <a:pt x="24523" y="278466"/>
                  </a:lnTo>
                  <a:lnTo>
                    <a:pt x="11110" y="323777"/>
                  </a:lnTo>
                  <a:lnTo>
                    <a:pt x="2830" y="371044"/>
                  </a:lnTo>
                  <a:lnTo>
                    <a:pt x="0" y="419950"/>
                  </a:lnTo>
                  <a:lnTo>
                    <a:pt x="2830" y="468857"/>
                  </a:lnTo>
                  <a:lnTo>
                    <a:pt x="11110" y="516124"/>
                  </a:lnTo>
                  <a:lnTo>
                    <a:pt x="24523" y="561434"/>
                  </a:lnTo>
                  <a:lnTo>
                    <a:pt x="42749" y="604471"/>
                  </a:lnTo>
                  <a:lnTo>
                    <a:pt x="65473" y="644916"/>
                  </a:lnTo>
                  <a:lnTo>
                    <a:pt x="92377" y="682452"/>
                  </a:lnTo>
                  <a:lnTo>
                    <a:pt x="123142" y="716761"/>
                  </a:lnTo>
                  <a:lnTo>
                    <a:pt x="157452" y="747525"/>
                  </a:lnTo>
                  <a:lnTo>
                    <a:pt x="194988" y="774428"/>
                  </a:lnTo>
                  <a:lnTo>
                    <a:pt x="235435" y="797152"/>
                  </a:lnTo>
                  <a:lnTo>
                    <a:pt x="278473" y="815378"/>
                  </a:lnTo>
                  <a:lnTo>
                    <a:pt x="323785" y="828791"/>
                  </a:lnTo>
                  <a:lnTo>
                    <a:pt x="371054" y="837071"/>
                  </a:lnTo>
                  <a:lnTo>
                    <a:pt x="419963" y="839901"/>
                  </a:lnTo>
                  <a:lnTo>
                    <a:pt x="468869" y="837071"/>
                  </a:lnTo>
                  <a:lnTo>
                    <a:pt x="516136" y="828791"/>
                  </a:lnTo>
                  <a:lnTo>
                    <a:pt x="561447" y="815378"/>
                  </a:lnTo>
                  <a:lnTo>
                    <a:pt x="604484" y="797152"/>
                  </a:lnTo>
                  <a:lnTo>
                    <a:pt x="644928" y="774428"/>
                  </a:lnTo>
                  <a:lnTo>
                    <a:pt x="682464" y="747525"/>
                  </a:lnTo>
                  <a:lnTo>
                    <a:pt x="716773" y="716761"/>
                  </a:lnTo>
                  <a:lnTo>
                    <a:pt x="747538" y="682452"/>
                  </a:lnTo>
                  <a:lnTo>
                    <a:pt x="774441" y="644916"/>
                  </a:lnTo>
                  <a:lnTo>
                    <a:pt x="797164" y="604471"/>
                  </a:lnTo>
                  <a:lnTo>
                    <a:pt x="815391" y="561434"/>
                  </a:lnTo>
                  <a:lnTo>
                    <a:pt x="828803" y="516124"/>
                  </a:lnTo>
                  <a:lnTo>
                    <a:pt x="837083" y="468857"/>
                  </a:lnTo>
                  <a:lnTo>
                    <a:pt x="839914" y="419950"/>
                  </a:lnTo>
                  <a:lnTo>
                    <a:pt x="837083" y="371044"/>
                  </a:lnTo>
                  <a:lnTo>
                    <a:pt x="828803" y="323777"/>
                  </a:lnTo>
                  <a:lnTo>
                    <a:pt x="815391" y="278466"/>
                  </a:lnTo>
                  <a:lnTo>
                    <a:pt x="797164" y="235430"/>
                  </a:lnTo>
                  <a:lnTo>
                    <a:pt x="774441" y="194985"/>
                  </a:lnTo>
                  <a:lnTo>
                    <a:pt x="747538" y="157449"/>
                  </a:lnTo>
                  <a:lnTo>
                    <a:pt x="716773" y="123140"/>
                  </a:lnTo>
                  <a:lnTo>
                    <a:pt x="682464" y="92376"/>
                  </a:lnTo>
                  <a:lnTo>
                    <a:pt x="644928" y="65473"/>
                  </a:lnTo>
                  <a:lnTo>
                    <a:pt x="604484" y="42749"/>
                  </a:lnTo>
                  <a:lnTo>
                    <a:pt x="561447" y="24522"/>
                  </a:lnTo>
                  <a:lnTo>
                    <a:pt x="516136" y="11110"/>
                  </a:lnTo>
                  <a:lnTo>
                    <a:pt x="468869" y="2830"/>
                  </a:lnTo>
                  <a:lnTo>
                    <a:pt x="41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81343" y="4244983"/>
              <a:ext cx="840105" cy="840105"/>
            </a:xfrm>
            <a:custGeom>
              <a:avLst/>
              <a:gdLst/>
              <a:ahLst/>
              <a:cxnLst/>
              <a:rect l="l" t="t" r="r" b="b"/>
              <a:pathLst>
                <a:path w="840104" h="840104">
                  <a:moveTo>
                    <a:pt x="839914" y="419950"/>
                  </a:moveTo>
                  <a:lnTo>
                    <a:pt x="837083" y="371044"/>
                  </a:lnTo>
                  <a:lnTo>
                    <a:pt x="828803" y="323777"/>
                  </a:lnTo>
                  <a:lnTo>
                    <a:pt x="815391" y="278466"/>
                  </a:lnTo>
                  <a:lnTo>
                    <a:pt x="797164" y="235430"/>
                  </a:lnTo>
                  <a:lnTo>
                    <a:pt x="774441" y="194985"/>
                  </a:lnTo>
                  <a:lnTo>
                    <a:pt x="747538" y="157449"/>
                  </a:lnTo>
                  <a:lnTo>
                    <a:pt x="716773" y="123140"/>
                  </a:lnTo>
                  <a:lnTo>
                    <a:pt x="682464" y="92376"/>
                  </a:lnTo>
                  <a:lnTo>
                    <a:pt x="644928" y="65473"/>
                  </a:lnTo>
                  <a:lnTo>
                    <a:pt x="604484" y="42749"/>
                  </a:lnTo>
                  <a:lnTo>
                    <a:pt x="561447" y="24522"/>
                  </a:lnTo>
                  <a:lnTo>
                    <a:pt x="516136" y="11110"/>
                  </a:lnTo>
                  <a:lnTo>
                    <a:pt x="468869" y="2830"/>
                  </a:lnTo>
                  <a:lnTo>
                    <a:pt x="419963" y="0"/>
                  </a:lnTo>
                  <a:lnTo>
                    <a:pt x="371054" y="2830"/>
                  </a:lnTo>
                  <a:lnTo>
                    <a:pt x="323785" y="11110"/>
                  </a:lnTo>
                  <a:lnTo>
                    <a:pt x="278473" y="24522"/>
                  </a:lnTo>
                  <a:lnTo>
                    <a:pt x="235435" y="42749"/>
                  </a:lnTo>
                  <a:lnTo>
                    <a:pt x="194988" y="65473"/>
                  </a:lnTo>
                  <a:lnTo>
                    <a:pt x="157452" y="92376"/>
                  </a:lnTo>
                  <a:lnTo>
                    <a:pt x="123142" y="123140"/>
                  </a:lnTo>
                  <a:lnTo>
                    <a:pt x="92377" y="157449"/>
                  </a:lnTo>
                  <a:lnTo>
                    <a:pt x="65473" y="194985"/>
                  </a:lnTo>
                  <a:lnTo>
                    <a:pt x="42749" y="235430"/>
                  </a:lnTo>
                  <a:lnTo>
                    <a:pt x="24523" y="278466"/>
                  </a:lnTo>
                  <a:lnTo>
                    <a:pt x="11110" y="323777"/>
                  </a:lnTo>
                  <a:lnTo>
                    <a:pt x="2830" y="371044"/>
                  </a:lnTo>
                  <a:lnTo>
                    <a:pt x="0" y="419950"/>
                  </a:lnTo>
                  <a:lnTo>
                    <a:pt x="2830" y="468857"/>
                  </a:lnTo>
                  <a:lnTo>
                    <a:pt x="11110" y="516124"/>
                  </a:lnTo>
                  <a:lnTo>
                    <a:pt x="24523" y="561434"/>
                  </a:lnTo>
                  <a:lnTo>
                    <a:pt x="42749" y="604471"/>
                  </a:lnTo>
                  <a:lnTo>
                    <a:pt x="65473" y="644916"/>
                  </a:lnTo>
                  <a:lnTo>
                    <a:pt x="92377" y="682452"/>
                  </a:lnTo>
                  <a:lnTo>
                    <a:pt x="123142" y="716761"/>
                  </a:lnTo>
                  <a:lnTo>
                    <a:pt x="157452" y="747525"/>
                  </a:lnTo>
                  <a:lnTo>
                    <a:pt x="194988" y="774428"/>
                  </a:lnTo>
                  <a:lnTo>
                    <a:pt x="235435" y="797152"/>
                  </a:lnTo>
                  <a:lnTo>
                    <a:pt x="278473" y="815378"/>
                  </a:lnTo>
                  <a:lnTo>
                    <a:pt x="323785" y="828791"/>
                  </a:lnTo>
                  <a:lnTo>
                    <a:pt x="371054" y="837071"/>
                  </a:lnTo>
                  <a:lnTo>
                    <a:pt x="419963" y="839901"/>
                  </a:lnTo>
                  <a:lnTo>
                    <a:pt x="468869" y="837071"/>
                  </a:lnTo>
                  <a:lnTo>
                    <a:pt x="516136" y="828791"/>
                  </a:lnTo>
                  <a:lnTo>
                    <a:pt x="561447" y="815378"/>
                  </a:lnTo>
                  <a:lnTo>
                    <a:pt x="604484" y="797152"/>
                  </a:lnTo>
                  <a:lnTo>
                    <a:pt x="644928" y="774428"/>
                  </a:lnTo>
                  <a:lnTo>
                    <a:pt x="682464" y="747525"/>
                  </a:lnTo>
                  <a:lnTo>
                    <a:pt x="716773" y="716761"/>
                  </a:lnTo>
                  <a:lnTo>
                    <a:pt x="747538" y="682452"/>
                  </a:lnTo>
                  <a:lnTo>
                    <a:pt x="774441" y="644916"/>
                  </a:lnTo>
                  <a:lnTo>
                    <a:pt x="797164" y="604471"/>
                  </a:lnTo>
                  <a:lnTo>
                    <a:pt x="815391" y="561434"/>
                  </a:lnTo>
                  <a:lnTo>
                    <a:pt x="828803" y="516124"/>
                  </a:lnTo>
                  <a:lnTo>
                    <a:pt x="837083" y="468857"/>
                  </a:lnTo>
                  <a:lnTo>
                    <a:pt x="839914" y="419950"/>
                  </a:lnTo>
                  <a:close/>
                </a:path>
              </a:pathLst>
            </a:custGeom>
            <a:ln w="19050">
              <a:solidFill>
                <a:srgbClr val="EB26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0"/>
            <a:ext cx="6195060" cy="7103109"/>
            <a:chOff x="0" y="0"/>
            <a:chExt cx="6195060" cy="7103109"/>
          </a:xfrm>
        </p:grpSpPr>
        <p:sp>
          <p:nvSpPr>
            <p:cNvPr id="10" name="object 10"/>
            <p:cNvSpPr/>
            <p:nvPr/>
          </p:nvSpPr>
          <p:spPr>
            <a:xfrm>
              <a:off x="4212232" y="5227730"/>
              <a:ext cx="840105" cy="840105"/>
            </a:xfrm>
            <a:custGeom>
              <a:avLst/>
              <a:gdLst/>
              <a:ahLst/>
              <a:cxnLst/>
              <a:rect l="l" t="t" r="r" b="b"/>
              <a:pathLst>
                <a:path w="840104" h="840104">
                  <a:moveTo>
                    <a:pt x="419963" y="0"/>
                  </a:moveTo>
                  <a:lnTo>
                    <a:pt x="371054" y="2830"/>
                  </a:lnTo>
                  <a:lnTo>
                    <a:pt x="323785" y="11110"/>
                  </a:lnTo>
                  <a:lnTo>
                    <a:pt x="278473" y="24522"/>
                  </a:lnTo>
                  <a:lnTo>
                    <a:pt x="235435" y="42749"/>
                  </a:lnTo>
                  <a:lnTo>
                    <a:pt x="194988" y="65473"/>
                  </a:lnTo>
                  <a:lnTo>
                    <a:pt x="157452" y="92376"/>
                  </a:lnTo>
                  <a:lnTo>
                    <a:pt x="123142" y="123140"/>
                  </a:lnTo>
                  <a:lnTo>
                    <a:pt x="92377" y="157449"/>
                  </a:lnTo>
                  <a:lnTo>
                    <a:pt x="65473" y="194985"/>
                  </a:lnTo>
                  <a:lnTo>
                    <a:pt x="42749" y="235430"/>
                  </a:lnTo>
                  <a:lnTo>
                    <a:pt x="24523" y="278466"/>
                  </a:lnTo>
                  <a:lnTo>
                    <a:pt x="11110" y="323777"/>
                  </a:lnTo>
                  <a:lnTo>
                    <a:pt x="2830" y="371044"/>
                  </a:lnTo>
                  <a:lnTo>
                    <a:pt x="0" y="419950"/>
                  </a:lnTo>
                  <a:lnTo>
                    <a:pt x="2830" y="468857"/>
                  </a:lnTo>
                  <a:lnTo>
                    <a:pt x="11110" y="516124"/>
                  </a:lnTo>
                  <a:lnTo>
                    <a:pt x="24523" y="561434"/>
                  </a:lnTo>
                  <a:lnTo>
                    <a:pt x="42749" y="604471"/>
                  </a:lnTo>
                  <a:lnTo>
                    <a:pt x="65473" y="644916"/>
                  </a:lnTo>
                  <a:lnTo>
                    <a:pt x="92377" y="682452"/>
                  </a:lnTo>
                  <a:lnTo>
                    <a:pt x="123142" y="716761"/>
                  </a:lnTo>
                  <a:lnTo>
                    <a:pt x="157452" y="747525"/>
                  </a:lnTo>
                  <a:lnTo>
                    <a:pt x="194988" y="774428"/>
                  </a:lnTo>
                  <a:lnTo>
                    <a:pt x="235435" y="797152"/>
                  </a:lnTo>
                  <a:lnTo>
                    <a:pt x="278473" y="815378"/>
                  </a:lnTo>
                  <a:lnTo>
                    <a:pt x="323785" y="828791"/>
                  </a:lnTo>
                  <a:lnTo>
                    <a:pt x="371054" y="837071"/>
                  </a:lnTo>
                  <a:lnTo>
                    <a:pt x="419963" y="839901"/>
                  </a:lnTo>
                  <a:lnTo>
                    <a:pt x="468869" y="837071"/>
                  </a:lnTo>
                  <a:lnTo>
                    <a:pt x="516136" y="828791"/>
                  </a:lnTo>
                  <a:lnTo>
                    <a:pt x="561447" y="815378"/>
                  </a:lnTo>
                  <a:lnTo>
                    <a:pt x="604484" y="797152"/>
                  </a:lnTo>
                  <a:lnTo>
                    <a:pt x="644928" y="774428"/>
                  </a:lnTo>
                  <a:lnTo>
                    <a:pt x="682464" y="747525"/>
                  </a:lnTo>
                  <a:lnTo>
                    <a:pt x="716773" y="716761"/>
                  </a:lnTo>
                  <a:lnTo>
                    <a:pt x="747538" y="682452"/>
                  </a:lnTo>
                  <a:lnTo>
                    <a:pt x="774441" y="644916"/>
                  </a:lnTo>
                  <a:lnTo>
                    <a:pt x="797164" y="604471"/>
                  </a:lnTo>
                  <a:lnTo>
                    <a:pt x="815391" y="561434"/>
                  </a:lnTo>
                  <a:lnTo>
                    <a:pt x="828803" y="516124"/>
                  </a:lnTo>
                  <a:lnTo>
                    <a:pt x="837083" y="468857"/>
                  </a:lnTo>
                  <a:lnTo>
                    <a:pt x="839914" y="419950"/>
                  </a:lnTo>
                  <a:lnTo>
                    <a:pt x="837083" y="371044"/>
                  </a:lnTo>
                  <a:lnTo>
                    <a:pt x="828803" y="323777"/>
                  </a:lnTo>
                  <a:lnTo>
                    <a:pt x="815391" y="278466"/>
                  </a:lnTo>
                  <a:lnTo>
                    <a:pt x="797164" y="235430"/>
                  </a:lnTo>
                  <a:lnTo>
                    <a:pt x="774441" y="194985"/>
                  </a:lnTo>
                  <a:lnTo>
                    <a:pt x="747538" y="157449"/>
                  </a:lnTo>
                  <a:lnTo>
                    <a:pt x="716773" y="123140"/>
                  </a:lnTo>
                  <a:lnTo>
                    <a:pt x="682464" y="92376"/>
                  </a:lnTo>
                  <a:lnTo>
                    <a:pt x="644928" y="65473"/>
                  </a:lnTo>
                  <a:lnTo>
                    <a:pt x="604484" y="42749"/>
                  </a:lnTo>
                  <a:lnTo>
                    <a:pt x="561447" y="24522"/>
                  </a:lnTo>
                  <a:lnTo>
                    <a:pt x="516136" y="11110"/>
                  </a:lnTo>
                  <a:lnTo>
                    <a:pt x="468869" y="2830"/>
                  </a:lnTo>
                  <a:lnTo>
                    <a:pt x="41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12232" y="5227730"/>
              <a:ext cx="840105" cy="840105"/>
            </a:xfrm>
            <a:custGeom>
              <a:avLst/>
              <a:gdLst/>
              <a:ahLst/>
              <a:cxnLst/>
              <a:rect l="l" t="t" r="r" b="b"/>
              <a:pathLst>
                <a:path w="840104" h="840104">
                  <a:moveTo>
                    <a:pt x="839914" y="419950"/>
                  </a:moveTo>
                  <a:lnTo>
                    <a:pt x="837083" y="371044"/>
                  </a:lnTo>
                  <a:lnTo>
                    <a:pt x="828803" y="323777"/>
                  </a:lnTo>
                  <a:lnTo>
                    <a:pt x="815391" y="278466"/>
                  </a:lnTo>
                  <a:lnTo>
                    <a:pt x="797164" y="235430"/>
                  </a:lnTo>
                  <a:lnTo>
                    <a:pt x="774441" y="194985"/>
                  </a:lnTo>
                  <a:lnTo>
                    <a:pt x="747538" y="157449"/>
                  </a:lnTo>
                  <a:lnTo>
                    <a:pt x="716773" y="123140"/>
                  </a:lnTo>
                  <a:lnTo>
                    <a:pt x="682464" y="92376"/>
                  </a:lnTo>
                  <a:lnTo>
                    <a:pt x="644928" y="65473"/>
                  </a:lnTo>
                  <a:lnTo>
                    <a:pt x="604484" y="42749"/>
                  </a:lnTo>
                  <a:lnTo>
                    <a:pt x="561447" y="24522"/>
                  </a:lnTo>
                  <a:lnTo>
                    <a:pt x="516136" y="11110"/>
                  </a:lnTo>
                  <a:lnTo>
                    <a:pt x="468869" y="2830"/>
                  </a:lnTo>
                  <a:lnTo>
                    <a:pt x="419963" y="0"/>
                  </a:lnTo>
                  <a:lnTo>
                    <a:pt x="371054" y="2830"/>
                  </a:lnTo>
                  <a:lnTo>
                    <a:pt x="323785" y="11110"/>
                  </a:lnTo>
                  <a:lnTo>
                    <a:pt x="278473" y="24522"/>
                  </a:lnTo>
                  <a:lnTo>
                    <a:pt x="235435" y="42749"/>
                  </a:lnTo>
                  <a:lnTo>
                    <a:pt x="194988" y="65473"/>
                  </a:lnTo>
                  <a:lnTo>
                    <a:pt x="157452" y="92376"/>
                  </a:lnTo>
                  <a:lnTo>
                    <a:pt x="123142" y="123140"/>
                  </a:lnTo>
                  <a:lnTo>
                    <a:pt x="92377" y="157449"/>
                  </a:lnTo>
                  <a:lnTo>
                    <a:pt x="65473" y="194985"/>
                  </a:lnTo>
                  <a:lnTo>
                    <a:pt x="42749" y="235430"/>
                  </a:lnTo>
                  <a:lnTo>
                    <a:pt x="24523" y="278466"/>
                  </a:lnTo>
                  <a:lnTo>
                    <a:pt x="11110" y="323777"/>
                  </a:lnTo>
                  <a:lnTo>
                    <a:pt x="2830" y="371044"/>
                  </a:lnTo>
                  <a:lnTo>
                    <a:pt x="0" y="419950"/>
                  </a:lnTo>
                  <a:lnTo>
                    <a:pt x="2830" y="468857"/>
                  </a:lnTo>
                  <a:lnTo>
                    <a:pt x="11110" y="516124"/>
                  </a:lnTo>
                  <a:lnTo>
                    <a:pt x="24523" y="561434"/>
                  </a:lnTo>
                  <a:lnTo>
                    <a:pt x="42749" y="604471"/>
                  </a:lnTo>
                  <a:lnTo>
                    <a:pt x="65473" y="644916"/>
                  </a:lnTo>
                  <a:lnTo>
                    <a:pt x="92377" y="682452"/>
                  </a:lnTo>
                  <a:lnTo>
                    <a:pt x="123142" y="716761"/>
                  </a:lnTo>
                  <a:lnTo>
                    <a:pt x="157452" y="747525"/>
                  </a:lnTo>
                  <a:lnTo>
                    <a:pt x="194988" y="774428"/>
                  </a:lnTo>
                  <a:lnTo>
                    <a:pt x="235435" y="797152"/>
                  </a:lnTo>
                  <a:lnTo>
                    <a:pt x="278473" y="815378"/>
                  </a:lnTo>
                  <a:lnTo>
                    <a:pt x="323785" y="828791"/>
                  </a:lnTo>
                  <a:lnTo>
                    <a:pt x="371054" y="837071"/>
                  </a:lnTo>
                  <a:lnTo>
                    <a:pt x="419963" y="839901"/>
                  </a:lnTo>
                  <a:lnTo>
                    <a:pt x="468869" y="837071"/>
                  </a:lnTo>
                  <a:lnTo>
                    <a:pt x="516136" y="828791"/>
                  </a:lnTo>
                  <a:lnTo>
                    <a:pt x="561447" y="815378"/>
                  </a:lnTo>
                  <a:lnTo>
                    <a:pt x="604484" y="797152"/>
                  </a:lnTo>
                  <a:lnTo>
                    <a:pt x="644928" y="774428"/>
                  </a:lnTo>
                  <a:lnTo>
                    <a:pt x="682464" y="747525"/>
                  </a:lnTo>
                  <a:lnTo>
                    <a:pt x="716773" y="716761"/>
                  </a:lnTo>
                  <a:lnTo>
                    <a:pt x="747538" y="682452"/>
                  </a:lnTo>
                  <a:lnTo>
                    <a:pt x="774441" y="644916"/>
                  </a:lnTo>
                  <a:lnTo>
                    <a:pt x="797164" y="604471"/>
                  </a:lnTo>
                  <a:lnTo>
                    <a:pt x="815391" y="561434"/>
                  </a:lnTo>
                  <a:lnTo>
                    <a:pt x="828803" y="516124"/>
                  </a:lnTo>
                  <a:lnTo>
                    <a:pt x="837083" y="468857"/>
                  </a:lnTo>
                  <a:lnTo>
                    <a:pt x="839914" y="419950"/>
                  </a:lnTo>
                  <a:close/>
                </a:path>
              </a:pathLst>
            </a:custGeom>
            <a:ln w="19050">
              <a:solidFill>
                <a:srgbClr val="EB26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6195060" cy="7103109"/>
            </a:xfrm>
            <a:custGeom>
              <a:avLst/>
              <a:gdLst/>
              <a:ahLst/>
              <a:cxnLst/>
              <a:rect l="l" t="t" r="r" b="b"/>
              <a:pathLst>
                <a:path w="6195060" h="7103109">
                  <a:moveTo>
                    <a:pt x="6195064" y="0"/>
                  </a:moveTo>
                  <a:lnTo>
                    <a:pt x="0" y="0"/>
                  </a:lnTo>
                  <a:lnTo>
                    <a:pt x="0" y="7102805"/>
                  </a:lnTo>
                  <a:lnTo>
                    <a:pt x="5924286" y="7102805"/>
                  </a:lnTo>
                  <a:lnTo>
                    <a:pt x="5907183" y="7087330"/>
                  </a:lnTo>
                  <a:lnTo>
                    <a:pt x="5872269" y="7055165"/>
                  </a:lnTo>
                  <a:lnTo>
                    <a:pt x="5837681" y="7022723"/>
                  </a:lnTo>
                  <a:lnTo>
                    <a:pt x="5803424" y="6990006"/>
                  </a:lnTo>
                  <a:lnTo>
                    <a:pt x="5769499" y="6957017"/>
                  </a:lnTo>
                  <a:lnTo>
                    <a:pt x="5735909" y="6923757"/>
                  </a:lnTo>
                  <a:lnTo>
                    <a:pt x="5702655" y="6890229"/>
                  </a:lnTo>
                  <a:lnTo>
                    <a:pt x="5669742" y="6856435"/>
                  </a:lnTo>
                  <a:lnTo>
                    <a:pt x="5637169" y="6822376"/>
                  </a:lnTo>
                  <a:lnTo>
                    <a:pt x="5604941" y="6788055"/>
                  </a:lnTo>
                  <a:lnTo>
                    <a:pt x="5573059" y="6753473"/>
                  </a:lnTo>
                  <a:lnTo>
                    <a:pt x="5541526" y="6718634"/>
                  </a:lnTo>
                  <a:lnTo>
                    <a:pt x="5510344" y="6683538"/>
                  </a:lnTo>
                  <a:lnTo>
                    <a:pt x="5479516" y="6648189"/>
                  </a:lnTo>
                  <a:lnTo>
                    <a:pt x="5449043" y="6612587"/>
                  </a:lnTo>
                  <a:lnTo>
                    <a:pt x="5418928" y="6576736"/>
                  </a:lnTo>
                  <a:lnTo>
                    <a:pt x="5389174" y="6540637"/>
                  </a:lnTo>
                  <a:lnTo>
                    <a:pt x="5359783" y="6504292"/>
                  </a:lnTo>
                  <a:lnTo>
                    <a:pt x="5330756" y="6467704"/>
                  </a:lnTo>
                  <a:lnTo>
                    <a:pt x="5302098" y="6430874"/>
                  </a:lnTo>
                  <a:lnTo>
                    <a:pt x="5273809" y="6393804"/>
                  </a:lnTo>
                  <a:lnTo>
                    <a:pt x="5245892" y="6356497"/>
                  </a:lnTo>
                  <a:lnTo>
                    <a:pt x="5218350" y="6318955"/>
                  </a:lnTo>
                  <a:lnTo>
                    <a:pt x="5191185" y="6281179"/>
                  </a:lnTo>
                  <a:lnTo>
                    <a:pt x="5164398" y="6243172"/>
                  </a:lnTo>
                  <a:lnTo>
                    <a:pt x="5137994" y="6204936"/>
                  </a:lnTo>
                  <a:lnTo>
                    <a:pt x="5111973" y="6166473"/>
                  </a:lnTo>
                  <a:lnTo>
                    <a:pt x="5086339" y="6127785"/>
                  </a:lnTo>
                  <a:lnTo>
                    <a:pt x="5061093" y="6088874"/>
                  </a:lnTo>
                  <a:lnTo>
                    <a:pt x="5036239" y="6049742"/>
                  </a:lnTo>
                  <a:lnTo>
                    <a:pt x="5011777" y="6010391"/>
                  </a:lnTo>
                  <a:lnTo>
                    <a:pt x="4987712" y="5970824"/>
                  </a:lnTo>
                  <a:lnTo>
                    <a:pt x="4964044" y="5931041"/>
                  </a:lnTo>
                  <a:lnTo>
                    <a:pt x="4940776" y="5891047"/>
                  </a:lnTo>
                  <a:lnTo>
                    <a:pt x="4917912" y="5850841"/>
                  </a:lnTo>
                  <a:lnTo>
                    <a:pt x="4895452" y="5810427"/>
                  </a:lnTo>
                  <a:lnTo>
                    <a:pt x="4873400" y="5769807"/>
                  </a:lnTo>
                  <a:lnTo>
                    <a:pt x="4851757" y="5728983"/>
                  </a:lnTo>
                  <a:lnTo>
                    <a:pt x="4830526" y="5687956"/>
                  </a:lnTo>
                  <a:lnTo>
                    <a:pt x="4809710" y="5646729"/>
                  </a:lnTo>
                  <a:lnTo>
                    <a:pt x="4789311" y="5605304"/>
                  </a:lnTo>
                  <a:lnTo>
                    <a:pt x="4769331" y="5563682"/>
                  </a:lnTo>
                  <a:lnTo>
                    <a:pt x="4749772" y="5521867"/>
                  </a:lnTo>
                  <a:lnTo>
                    <a:pt x="4730637" y="5479860"/>
                  </a:lnTo>
                  <a:lnTo>
                    <a:pt x="4711928" y="5437663"/>
                  </a:lnTo>
                  <a:lnTo>
                    <a:pt x="4693648" y="5395278"/>
                  </a:lnTo>
                  <a:lnTo>
                    <a:pt x="4675798" y="5352708"/>
                  </a:lnTo>
                  <a:lnTo>
                    <a:pt x="4658382" y="5309954"/>
                  </a:lnTo>
                  <a:lnTo>
                    <a:pt x="4641401" y="5267018"/>
                  </a:lnTo>
                  <a:lnTo>
                    <a:pt x="4624858" y="5223903"/>
                  </a:lnTo>
                  <a:lnTo>
                    <a:pt x="4608755" y="5180611"/>
                  </a:lnTo>
                  <a:lnTo>
                    <a:pt x="4593095" y="5137143"/>
                  </a:lnTo>
                  <a:lnTo>
                    <a:pt x="4577880" y="5093501"/>
                  </a:lnTo>
                  <a:lnTo>
                    <a:pt x="4563112" y="5049689"/>
                  </a:lnTo>
                  <a:lnTo>
                    <a:pt x="4548793" y="5005707"/>
                  </a:lnTo>
                  <a:lnTo>
                    <a:pt x="4534927" y="4961559"/>
                  </a:lnTo>
                  <a:lnTo>
                    <a:pt x="4521515" y="4917245"/>
                  </a:lnTo>
                  <a:lnTo>
                    <a:pt x="4508559" y="4872768"/>
                  </a:lnTo>
                  <a:lnTo>
                    <a:pt x="4496062" y="4828131"/>
                  </a:lnTo>
                  <a:lnTo>
                    <a:pt x="4484027" y="4783334"/>
                  </a:lnTo>
                  <a:lnTo>
                    <a:pt x="4472456" y="4738381"/>
                  </a:lnTo>
                  <a:lnTo>
                    <a:pt x="4461350" y="4693274"/>
                  </a:lnTo>
                  <a:lnTo>
                    <a:pt x="4450713" y="4648013"/>
                  </a:lnTo>
                  <a:lnTo>
                    <a:pt x="4440547" y="4602602"/>
                  </a:lnTo>
                  <a:lnTo>
                    <a:pt x="4430853" y="4557043"/>
                  </a:lnTo>
                  <a:lnTo>
                    <a:pt x="4421635" y="4511337"/>
                  </a:lnTo>
                  <a:lnTo>
                    <a:pt x="4412895" y="4465487"/>
                  </a:lnTo>
                  <a:lnTo>
                    <a:pt x="4404635" y="4419495"/>
                  </a:lnTo>
                  <a:lnTo>
                    <a:pt x="4396857" y="4373362"/>
                  </a:lnTo>
                  <a:lnTo>
                    <a:pt x="4389564" y="4327092"/>
                  </a:lnTo>
                  <a:lnTo>
                    <a:pt x="4382758" y="4280685"/>
                  </a:lnTo>
                  <a:lnTo>
                    <a:pt x="4376442" y="4234144"/>
                  </a:lnTo>
                  <a:lnTo>
                    <a:pt x="4370618" y="4187472"/>
                  </a:lnTo>
                  <a:lnTo>
                    <a:pt x="4365287" y="4140669"/>
                  </a:lnTo>
                  <a:lnTo>
                    <a:pt x="4360454" y="4093739"/>
                  </a:lnTo>
                  <a:lnTo>
                    <a:pt x="4356119" y="4046683"/>
                  </a:lnTo>
                  <a:lnTo>
                    <a:pt x="4352285" y="3999503"/>
                  </a:lnTo>
                  <a:lnTo>
                    <a:pt x="4348955" y="3952202"/>
                  </a:lnTo>
                  <a:lnTo>
                    <a:pt x="4346130" y="3904782"/>
                  </a:lnTo>
                  <a:lnTo>
                    <a:pt x="4343814" y="3857244"/>
                  </a:lnTo>
                  <a:lnTo>
                    <a:pt x="4342009" y="3809590"/>
                  </a:lnTo>
                  <a:lnTo>
                    <a:pt x="4340716" y="3761824"/>
                  </a:lnTo>
                  <a:lnTo>
                    <a:pt x="4339939" y="3713946"/>
                  </a:lnTo>
                  <a:lnTo>
                    <a:pt x="4339680" y="3665959"/>
                  </a:lnTo>
                  <a:lnTo>
                    <a:pt x="4339952" y="3616768"/>
                  </a:lnTo>
                  <a:lnTo>
                    <a:pt x="4340769" y="3567692"/>
                  </a:lnTo>
                  <a:lnTo>
                    <a:pt x="4342127" y="3518733"/>
                  </a:lnTo>
                  <a:lnTo>
                    <a:pt x="4344025" y="3469893"/>
                  </a:lnTo>
                  <a:lnTo>
                    <a:pt x="4346458" y="3421174"/>
                  </a:lnTo>
                  <a:lnTo>
                    <a:pt x="4349425" y="3372579"/>
                  </a:lnTo>
                  <a:lnTo>
                    <a:pt x="4352924" y="3324110"/>
                  </a:lnTo>
                  <a:lnTo>
                    <a:pt x="4356951" y="3275769"/>
                  </a:lnTo>
                  <a:lnTo>
                    <a:pt x="4361505" y="3227558"/>
                  </a:lnTo>
                  <a:lnTo>
                    <a:pt x="4366582" y="3179480"/>
                  </a:lnTo>
                  <a:lnTo>
                    <a:pt x="4372181" y="3131537"/>
                  </a:lnTo>
                  <a:lnTo>
                    <a:pt x="4378298" y="3083730"/>
                  </a:lnTo>
                  <a:lnTo>
                    <a:pt x="4384932" y="3036063"/>
                  </a:lnTo>
                  <a:lnTo>
                    <a:pt x="4392079" y="2988537"/>
                  </a:lnTo>
                  <a:lnTo>
                    <a:pt x="4399737" y="2941155"/>
                  </a:lnTo>
                  <a:lnTo>
                    <a:pt x="4407904" y="2893919"/>
                  </a:lnTo>
                  <a:lnTo>
                    <a:pt x="4416577" y="2846831"/>
                  </a:lnTo>
                  <a:lnTo>
                    <a:pt x="4425753" y="2799893"/>
                  </a:lnTo>
                  <a:lnTo>
                    <a:pt x="4435431" y="2753108"/>
                  </a:lnTo>
                  <a:lnTo>
                    <a:pt x="4445606" y="2706478"/>
                  </a:lnTo>
                  <a:lnTo>
                    <a:pt x="4456278" y="2660005"/>
                  </a:lnTo>
                  <a:lnTo>
                    <a:pt x="4467443" y="2613691"/>
                  </a:lnTo>
                  <a:lnTo>
                    <a:pt x="4479100" y="2567539"/>
                  </a:lnTo>
                  <a:lnTo>
                    <a:pt x="4491244" y="2521550"/>
                  </a:lnTo>
                  <a:lnTo>
                    <a:pt x="4503874" y="2475728"/>
                  </a:lnTo>
                  <a:lnTo>
                    <a:pt x="4516988" y="2430074"/>
                  </a:lnTo>
                  <a:lnTo>
                    <a:pt x="4530582" y="2384590"/>
                  </a:lnTo>
                  <a:lnTo>
                    <a:pt x="4544655" y="2339279"/>
                  </a:lnTo>
                  <a:lnTo>
                    <a:pt x="4559203" y="2294142"/>
                  </a:lnTo>
                  <a:lnTo>
                    <a:pt x="4574225" y="2249183"/>
                  </a:lnTo>
                  <a:lnTo>
                    <a:pt x="4589717" y="2204403"/>
                  </a:lnTo>
                  <a:lnTo>
                    <a:pt x="4605678" y="2159805"/>
                  </a:lnTo>
                  <a:lnTo>
                    <a:pt x="4622104" y="2115391"/>
                  </a:lnTo>
                  <a:lnTo>
                    <a:pt x="4638993" y="2071163"/>
                  </a:lnTo>
                  <a:lnTo>
                    <a:pt x="4656342" y="2027123"/>
                  </a:lnTo>
                  <a:lnTo>
                    <a:pt x="4674150" y="1983273"/>
                  </a:lnTo>
                  <a:lnTo>
                    <a:pt x="4692413" y="1939617"/>
                  </a:lnTo>
                  <a:lnTo>
                    <a:pt x="4711130" y="1896155"/>
                  </a:lnTo>
                  <a:lnTo>
                    <a:pt x="4730296" y="1852890"/>
                  </a:lnTo>
                  <a:lnTo>
                    <a:pt x="4749911" y="1809825"/>
                  </a:lnTo>
                  <a:lnTo>
                    <a:pt x="4769971" y="1766962"/>
                  </a:lnTo>
                  <a:lnTo>
                    <a:pt x="4790474" y="1724303"/>
                  </a:lnTo>
                  <a:lnTo>
                    <a:pt x="4811417" y="1681849"/>
                  </a:lnTo>
                  <a:lnTo>
                    <a:pt x="4832798" y="1639604"/>
                  </a:lnTo>
                  <a:lnTo>
                    <a:pt x="4854615" y="1597570"/>
                  </a:lnTo>
                  <a:lnTo>
                    <a:pt x="4876864" y="1555749"/>
                  </a:lnTo>
                  <a:lnTo>
                    <a:pt x="4899543" y="1514142"/>
                  </a:lnTo>
                  <a:lnTo>
                    <a:pt x="4922651" y="1472753"/>
                  </a:lnTo>
                  <a:lnTo>
                    <a:pt x="4946183" y="1431583"/>
                  </a:lnTo>
                  <a:lnTo>
                    <a:pt x="4970138" y="1390635"/>
                  </a:lnTo>
                  <a:lnTo>
                    <a:pt x="4994513" y="1349912"/>
                  </a:lnTo>
                  <a:lnTo>
                    <a:pt x="5019306" y="1309414"/>
                  </a:lnTo>
                  <a:lnTo>
                    <a:pt x="5044514" y="1269145"/>
                  </a:lnTo>
                  <a:lnTo>
                    <a:pt x="5070134" y="1229106"/>
                  </a:lnTo>
                  <a:lnTo>
                    <a:pt x="5096165" y="1189300"/>
                  </a:lnTo>
                  <a:lnTo>
                    <a:pt x="5122603" y="1149730"/>
                  </a:lnTo>
                  <a:lnTo>
                    <a:pt x="5149446" y="1110397"/>
                  </a:lnTo>
                  <a:lnTo>
                    <a:pt x="5176691" y="1071303"/>
                  </a:lnTo>
                  <a:lnTo>
                    <a:pt x="5204337" y="1032451"/>
                  </a:lnTo>
                  <a:lnTo>
                    <a:pt x="5232379" y="993844"/>
                  </a:lnTo>
                  <a:lnTo>
                    <a:pt x="5260817" y="955482"/>
                  </a:lnTo>
                  <a:lnTo>
                    <a:pt x="5289647" y="917369"/>
                  </a:lnTo>
                  <a:lnTo>
                    <a:pt x="5318867" y="879507"/>
                  </a:lnTo>
                  <a:lnTo>
                    <a:pt x="5348474" y="841898"/>
                  </a:lnTo>
                  <a:lnTo>
                    <a:pt x="5378466" y="804544"/>
                  </a:lnTo>
                  <a:lnTo>
                    <a:pt x="5408840" y="767448"/>
                  </a:lnTo>
                  <a:lnTo>
                    <a:pt x="5439594" y="730611"/>
                  </a:lnTo>
                  <a:lnTo>
                    <a:pt x="5470725" y="694036"/>
                  </a:lnTo>
                  <a:lnTo>
                    <a:pt x="5502231" y="657725"/>
                  </a:lnTo>
                  <a:lnTo>
                    <a:pt x="5534108" y="621681"/>
                  </a:lnTo>
                  <a:lnTo>
                    <a:pt x="5566356" y="585905"/>
                  </a:lnTo>
                  <a:lnTo>
                    <a:pt x="5598970" y="550400"/>
                  </a:lnTo>
                  <a:lnTo>
                    <a:pt x="5631949" y="515168"/>
                  </a:lnTo>
                  <a:lnTo>
                    <a:pt x="5665291" y="480211"/>
                  </a:lnTo>
                  <a:lnTo>
                    <a:pt x="5698991" y="445532"/>
                  </a:lnTo>
                  <a:lnTo>
                    <a:pt x="5733049" y="411133"/>
                  </a:lnTo>
                  <a:lnTo>
                    <a:pt x="5767461" y="377015"/>
                  </a:lnTo>
                  <a:lnTo>
                    <a:pt x="5802225" y="343182"/>
                  </a:lnTo>
                  <a:lnTo>
                    <a:pt x="5837338" y="309635"/>
                  </a:lnTo>
                  <a:lnTo>
                    <a:pt x="5872798" y="276377"/>
                  </a:lnTo>
                  <a:lnTo>
                    <a:pt x="5908603" y="243410"/>
                  </a:lnTo>
                  <a:lnTo>
                    <a:pt x="5944749" y="210736"/>
                  </a:lnTo>
                  <a:lnTo>
                    <a:pt x="5981235" y="178357"/>
                  </a:lnTo>
                  <a:lnTo>
                    <a:pt x="6018057" y="146276"/>
                  </a:lnTo>
                  <a:lnTo>
                    <a:pt x="6055214" y="114495"/>
                  </a:lnTo>
                  <a:lnTo>
                    <a:pt x="6092702" y="83015"/>
                  </a:lnTo>
                  <a:lnTo>
                    <a:pt x="6130520" y="51840"/>
                  </a:lnTo>
                  <a:lnTo>
                    <a:pt x="6168664" y="20972"/>
                  </a:lnTo>
                  <a:lnTo>
                    <a:pt x="6195064" y="0"/>
                  </a:lnTo>
                  <a:close/>
                </a:path>
              </a:pathLst>
            </a:custGeom>
            <a:solidFill>
              <a:srgbClr val="01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259611"/>
              <a:ext cx="5924550" cy="5843270"/>
            </a:xfrm>
            <a:custGeom>
              <a:avLst/>
              <a:gdLst/>
              <a:ahLst/>
              <a:cxnLst/>
              <a:rect l="l" t="t" r="r" b="b"/>
              <a:pathLst>
                <a:path w="5924550" h="5843270">
                  <a:moveTo>
                    <a:pt x="5050648" y="0"/>
                  </a:moveTo>
                  <a:lnTo>
                    <a:pt x="0" y="0"/>
                  </a:lnTo>
                  <a:lnTo>
                    <a:pt x="0" y="5843193"/>
                  </a:lnTo>
                  <a:lnTo>
                    <a:pt x="5924207" y="5843193"/>
                  </a:lnTo>
                  <a:lnTo>
                    <a:pt x="5887154" y="5809337"/>
                  </a:lnTo>
                  <a:lnTo>
                    <a:pt x="5850466" y="5775170"/>
                  </a:lnTo>
                  <a:lnTo>
                    <a:pt x="5814146" y="5740696"/>
                  </a:lnTo>
                  <a:lnTo>
                    <a:pt x="5778196" y="5705917"/>
                  </a:lnTo>
                  <a:lnTo>
                    <a:pt x="5742619" y="5670834"/>
                  </a:lnTo>
                  <a:lnTo>
                    <a:pt x="5707418" y="5635452"/>
                  </a:lnTo>
                  <a:lnTo>
                    <a:pt x="5672595" y="5599771"/>
                  </a:lnTo>
                  <a:lnTo>
                    <a:pt x="5638154" y="5563796"/>
                  </a:lnTo>
                  <a:lnTo>
                    <a:pt x="5604096" y="5527527"/>
                  </a:lnTo>
                  <a:lnTo>
                    <a:pt x="5570426" y="5490967"/>
                  </a:lnTo>
                  <a:lnTo>
                    <a:pt x="5537145" y="5454120"/>
                  </a:lnTo>
                  <a:lnTo>
                    <a:pt x="5504256" y="5416987"/>
                  </a:lnTo>
                  <a:lnTo>
                    <a:pt x="5471763" y="5379571"/>
                  </a:lnTo>
                  <a:lnTo>
                    <a:pt x="5439667" y="5341874"/>
                  </a:lnTo>
                  <a:lnTo>
                    <a:pt x="5407973" y="5303898"/>
                  </a:lnTo>
                  <a:lnTo>
                    <a:pt x="5376681" y="5265647"/>
                  </a:lnTo>
                  <a:lnTo>
                    <a:pt x="5345796" y="5227122"/>
                  </a:lnTo>
                  <a:lnTo>
                    <a:pt x="5315320" y="5188326"/>
                  </a:lnTo>
                  <a:lnTo>
                    <a:pt x="5285256" y="5149262"/>
                  </a:lnTo>
                  <a:lnTo>
                    <a:pt x="5255606" y="5109932"/>
                  </a:lnTo>
                  <a:lnTo>
                    <a:pt x="5226374" y="5070338"/>
                  </a:lnTo>
                  <a:lnTo>
                    <a:pt x="5197561" y="5030482"/>
                  </a:lnTo>
                  <a:lnTo>
                    <a:pt x="5169172" y="4990368"/>
                  </a:lnTo>
                  <a:lnTo>
                    <a:pt x="5141208" y="4949998"/>
                  </a:lnTo>
                  <a:lnTo>
                    <a:pt x="5113672" y="4909374"/>
                  </a:lnTo>
                  <a:lnTo>
                    <a:pt x="5086568" y="4868498"/>
                  </a:lnTo>
                  <a:lnTo>
                    <a:pt x="5059897" y="4827373"/>
                  </a:lnTo>
                  <a:lnTo>
                    <a:pt x="5033664" y="4786002"/>
                  </a:lnTo>
                  <a:lnTo>
                    <a:pt x="5007869" y="4744386"/>
                  </a:lnTo>
                  <a:lnTo>
                    <a:pt x="4982517" y="4702529"/>
                  </a:lnTo>
                  <a:lnTo>
                    <a:pt x="4957610" y="4660433"/>
                  </a:lnTo>
                  <a:lnTo>
                    <a:pt x="4933151" y="4618100"/>
                  </a:lnTo>
                  <a:lnTo>
                    <a:pt x="4909142" y="4575532"/>
                  </a:lnTo>
                  <a:lnTo>
                    <a:pt x="4885587" y="4532733"/>
                  </a:lnTo>
                  <a:lnTo>
                    <a:pt x="4862487" y="4489704"/>
                  </a:lnTo>
                  <a:lnTo>
                    <a:pt x="4839847" y="4446448"/>
                  </a:lnTo>
                  <a:lnTo>
                    <a:pt x="4817668" y="4402967"/>
                  </a:lnTo>
                  <a:lnTo>
                    <a:pt x="4795953" y="4359265"/>
                  </a:lnTo>
                  <a:lnTo>
                    <a:pt x="4774706" y="4315342"/>
                  </a:lnTo>
                  <a:lnTo>
                    <a:pt x="4753929" y="4271203"/>
                  </a:lnTo>
                  <a:lnTo>
                    <a:pt x="4733624" y="4226848"/>
                  </a:lnTo>
                  <a:lnTo>
                    <a:pt x="4713795" y="4182282"/>
                  </a:lnTo>
                  <a:lnTo>
                    <a:pt x="4694444" y="4137505"/>
                  </a:lnTo>
                  <a:lnTo>
                    <a:pt x="4675574" y="4092521"/>
                  </a:lnTo>
                  <a:lnTo>
                    <a:pt x="4657188" y="4047332"/>
                  </a:lnTo>
                  <a:lnTo>
                    <a:pt x="4639288" y="4001940"/>
                  </a:lnTo>
                  <a:lnTo>
                    <a:pt x="4621877" y="3956348"/>
                  </a:lnTo>
                  <a:lnTo>
                    <a:pt x="4604959" y="3910558"/>
                  </a:lnTo>
                  <a:lnTo>
                    <a:pt x="4588536" y="3864573"/>
                  </a:lnTo>
                  <a:lnTo>
                    <a:pt x="4572610" y="3818395"/>
                  </a:lnTo>
                  <a:lnTo>
                    <a:pt x="4557185" y="3772027"/>
                  </a:lnTo>
                  <a:lnTo>
                    <a:pt x="4542262" y="3725471"/>
                  </a:lnTo>
                  <a:lnTo>
                    <a:pt x="4527846" y="3678730"/>
                  </a:lnTo>
                  <a:lnTo>
                    <a:pt x="4513939" y="3631805"/>
                  </a:lnTo>
                  <a:lnTo>
                    <a:pt x="4500542" y="3584700"/>
                  </a:lnTo>
                  <a:lnTo>
                    <a:pt x="4487661" y="3537417"/>
                  </a:lnTo>
                  <a:lnTo>
                    <a:pt x="4475296" y="3489957"/>
                  </a:lnTo>
                  <a:lnTo>
                    <a:pt x="4463451" y="3442325"/>
                  </a:lnTo>
                  <a:lnTo>
                    <a:pt x="4452128" y="3394522"/>
                  </a:lnTo>
                  <a:lnTo>
                    <a:pt x="4441331" y="3346550"/>
                  </a:lnTo>
                  <a:lnTo>
                    <a:pt x="4431062" y="3298413"/>
                  </a:lnTo>
                  <a:lnTo>
                    <a:pt x="4421323" y="3250112"/>
                  </a:lnTo>
                  <a:lnTo>
                    <a:pt x="4412119" y="3201650"/>
                  </a:lnTo>
                  <a:lnTo>
                    <a:pt x="4403451" y="3153029"/>
                  </a:lnTo>
                  <a:lnTo>
                    <a:pt x="4395322" y="3104252"/>
                  </a:lnTo>
                  <a:lnTo>
                    <a:pt x="4387734" y="3055321"/>
                  </a:lnTo>
                  <a:lnTo>
                    <a:pt x="4380692" y="3006239"/>
                  </a:lnTo>
                  <a:lnTo>
                    <a:pt x="4374197" y="2957009"/>
                  </a:lnTo>
                  <a:lnTo>
                    <a:pt x="4368252" y="2907631"/>
                  </a:lnTo>
                  <a:lnTo>
                    <a:pt x="4362861" y="2858110"/>
                  </a:lnTo>
                  <a:lnTo>
                    <a:pt x="4358025" y="2808448"/>
                  </a:lnTo>
                  <a:lnTo>
                    <a:pt x="4353748" y="2758646"/>
                  </a:lnTo>
                  <a:lnTo>
                    <a:pt x="4350032" y="2708707"/>
                  </a:lnTo>
                  <a:lnTo>
                    <a:pt x="4346880" y="2658635"/>
                  </a:lnTo>
                  <a:lnTo>
                    <a:pt x="4344295" y="2608431"/>
                  </a:lnTo>
                  <a:lnTo>
                    <a:pt x="4342279" y="2558097"/>
                  </a:lnTo>
                  <a:lnTo>
                    <a:pt x="4340836" y="2507636"/>
                  </a:lnTo>
                  <a:lnTo>
                    <a:pt x="4339968" y="2457052"/>
                  </a:lnTo>
                  <a:lnTo>
                    <a:pt x="4339678" y="2406345"/>
                  </a:lnTo>
                  <a:lnTo>
                    <a:pt x="4339962" y="2356204"/>
                  </a:lnTo>
                  <a:lnTo>
                    <a:pt x="4340811" y="2306182"/>
                  </a:lnTo>
                  <a:lnTo>
                    <a:pt x="4342222" y="2256282"/>
                  </a:lnTo>
                  <a:lnTo>
                    <a:pt x="4344193" y="2206506"/>
                  </a:lnTo>
                  <a:lnTo>
                    <a:pt x="4346721" y="2156856"/>
                  </a:lnTo>
                  <a:lnTo>
                    <a:pt x="4349804" y="2107334"/>
                  </a:lnTo>
                  <a:lnTo>
                    <a:pt x="4353439" y="2057944"/>
                  </a:lnTo>
                  <a:lnTo>
                    <a:pt x="4357623" y="2008687"/>
                  </a:lnTo>
                  <a:lnTo>
                    <a:pt x="4362353" y="1959565"/>
                  </a:lnTo>
                  <a:lnTo>
                    <a:pt x="4367627" y="1910582"/>
                  </a:lnTo>
                  <a:lnTo>
                    <a:pt x="4373442" y="1861739"/>
                  </a:lnTo>
                  <a:lnTo>
                    <a:pt x="4379796" y="1813039"/>
                  </a:lnTo>
                  <a:lnTo>
                    <a:pt x="4386685" y="1764484"/>
                  </a:lnTo>
                  <a:lnTo>
                    <a:pt x="4394108" y="1716076"/>
                  </a:lnTo>
                  <a:lnTo>
                    <a:pt x="4402061" y="1667818"/>
                  </a:lnTo>
                  <a:lnTo>
                    <a:pt x="4410542" y="1619713"/>
                  </a:lnTo>
                  <a:lnTo>
                    <a:pt x="4419547" y="1571762"/>
                  </a:lnTo>
                  <a:lnTo>
                    <a:pt x="4429075" y="1523968"/>
                  </a:lnTo>
                  <a:lnTo>
                    <a:pt x="4439123" y="1476334"/>
                  </a:lnTo>
                  <a:lnTo>
                    <a:pt x="4449688" y="1428861"/>
                  </a:lnTo>
                  <a:lnTo>
                    <a:pt x="4460767" y="1381552"/>
                  </a:lnTo>
                  <a:lnTo>
                    <a:pt x="4472358" y="1334410"/>
                  </a:lnTo>
                  <a:lnTo>
                    <a:pt x="4484458" y="1287436"/>
                  </a:lnTo>
                  <a:lnTo>
                    <a:pt x="4497064" y="1240634"/>
                  </a:lnTo>
                  <a:lnTo>
                    <a:pt x="4510174" y="1194005"/>
                  </a:lnTo>
                  <a:lnTo>
                    <a:pt x="4523784" y="1147552"/>
                  </a:lnTo>
                  <a:lnTo>
                    <a:pt x="4537893" y="1101278"/>
                  </a:lnTo>
                  <a:lnTo>
                    <a:pt x="4552498" y="1055183"/>
                  </a:lnTo>
                  <a:lnTo>
                    <a:pt x="4567595" y="1009272"/>
                  </a:lnTo>
                  <a:lnTo>
                    <a:pt x="4583183" y="963546"/>
                  </a:lnTo>
                  <a:lnTo>
                    <a:pt x="4599258" y="918008"/>
                  </a:lnTo>
                  <a:lnTo>
                    <a:pt x="4615819" y="872660"/>
                  </a:lnTo>
                  <a:lnTo>
                    <a:pt x="4632861" y="827505"/>
                  </a:lnTo>
                  <a:lnTo>
                    <a:pt x="4650383" y="782544"/>
                  </a:lnTo>
                  <a:lnTo>
                    <a:pt x="4668382" y="737780"/>
                  </a:lnTo>
                  <a:lnTo>
                    <a:pt x="4686855" y="693216"/>
                  </a:lnTo>
                  <a:lnTo>
                    <a:pt x="4705799" y="648854"/>
                  </a:lnTo>
                  <a:lnTo>
                    <a:pt x="4725212" y="604696"/>
                  </a:lnTo>
                  <a:lnTo>
                    <a:pt x="4745092" y="560744"/>
                  </a:lnTo>
                  <a:lnTo>
                    <a:pt x="4765435" y="517002"/>
                  </a:lnTo>
                  <a:lnTo>
                    <a:pt x="4786238" y="473471"/>
                  </a:lnTo>
                  <a:lnTo>
                    <a:pt x="4807500" y="430153"/>
                  </a:lnTo>
                  <a:lnTo>
                    <a:pt x="4829217" y="387052"/>
                  </a:lnTo>
                  <a:lnTo>
                    <a:pt x="4851387" y="344169"/>
                  </a:lnTo>
                  <a:lnTo>
                    <a:pt x="4874007" y="301507"/>
                  </a:lnTo>
                  <a:lnTo>
                    <a:pt x="4897075" y="259068"/>
                  </a:lnTo>
                  <a:lnTo>
                    <a:pt x="4920587" y="216855"/>
                  </a:lnTo>
                  <a:lnTo>
                    <a:pt x="4944541" y="174869"/>
                  </a:lnTo>
                  <a:lnTo>
                    <a:pt x="4968934" y="133114"/>
                  </a:lnTo>
                  <a:lnTo>
                    <a:pt x="4993764" y="91592"/>
                  </a:lnTo>
                  <a:lnTo>
                    <a:pt x="5019029" y="50304"/>
                  </a:lnTo>
                  <a:lnTo>
                    <a:pt x="5050648" y="0"/>
                  </a:lnTo>
                  <a:close/>
                </a:path>
              </a:pathLst>
            </a:custGeom>
            <a:solidFill>
              <a:srgbClr val="361E24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72831"/>
              <a:ext cx="5299098" cy="46540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099621" y="1832970"/>
            <a:ext cx="17557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10" dirty="0">
                <a:solidFill>
                  <a:srgbClr val="01205F"/>
                </a:solidFill>
                <a:latin typeface="Arial"/>
                <a:cs typeface="Arial"/>
              </a:rPr>
              <a:t>My</a:t>
            </a:r>
            <a:r>
              <a:rPr sz="2000" b="1" spc="-80" dirty="0">
                <a:solidFill>
                  <a:srgbClr val="01205F"/>
                </a:solidFill>
                <a:latin typeface="Arial"/>
                <a:cs typeface="Arial"/>
              </a:rPr>
              <a:t> </a:t>
            </a:r>
            <a:r>
              <a:rPr sz="2000" b="1" spc="80" dirty="0">
                <a:solidFill>
                  <a:srgbClr val="01205F"/>
                </a:solidFill>
                <a:latin typeface="Arial"/>
                <a:cs typeface="Arial"/>
              </a:rPr>
              <a:t>Customer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30496" y="3461123"/>
            <a:ext cx="92583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65" dirty="0">
                <a:solidFill>
                  <a:srgbClr val="272525"/>
                </a:solidFill>
                <a:latin typeface="Lucida Sans Unicode"/>
                <a:cs typeface="Lucida Sans Unicode"/>
              </a:rPr>
              <a:t>My</a:t>
            </a:r>
            <a:r>
              <a:rPr sz="1900" spc="-110" dirty="0">
                <a:solidFill>
                  <a:srgbClr val="272525"/>
                </a:solidFill>
                <a:latin typeface="Lucida Sans Unicode"/>
                <a:cs typeface="Lucida Sans Unicode"/>
              </a:rPr>
              <a:t> </a:t>
            </a:r>
            <a:r>
              <a:rPr sz="1900" spc="-25" dirty="0">
                <a:solidFill>
                  <a:srgbClr val="272525"/>
                </a:solidFill>
                <a:latin typeface="Lucida Sans Unicode"/>
                <a:cs typeface="Lucida Sans Unicode"/>
              </a:rPr>
              <a:t>Taxi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30496" y="4397608"/>
            <a:ext cx="165735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65" dirty="0">
                <a:solidFill>
                  <a:srgbClr val="272525"/>
                </a:solidFill>
                <a:latin typeface="Lucida Sans Unicode"/>
                <a:cs typeface="Lucida Sans Unicode"/>
              </a:rPr>
              <a:t>My</a:t>
            </a:r>
            <a:r>
              <a:rPr sz="1900" spc="-110" dirty="0">
                <a:solidFill>
                  <a:srgbClr val="272525"/>
                </a:solidFill>
                <a:latin typeface="Lucida Sans Unicode"/>
                <a:cs typeface="Lucida Sans Unicode"/>
              </a:rPr>
              <a:t> </a:t>
            </a:r>
            <a:r>
              <a:rPr sz="1900" spc="110" dirty="0">
                <a:solidFill>
                  <a:srgbClr val="272525"/>
                </a:solidFill>
                <a:latin typeface="Lucida Sans Unicode"/>
                <a:cs typeface="Lucida Sans Unicode"/>
              </a:rPr>
              <a:t>Company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16056" y="5436887"/>
            <a:ext cx="10864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272525"/>
                </a:solidFill>
                <a:latin typeface="Lucida Sans Unicode"/>
                <a:cs typeface="Lucida Sans Unicode"/>
              </a:rPr>
              <a:t>Then</a:t>
            </a:r>
            <a:r>
              <a:rPr sz="1900" spc="-20" dirty="0">
                <a:solidFill>
                  <a:srgbClr val="272525"/>
                </a:solidFill>
                <a:latin typeface="Lucida Sans Unicode"/>
                <a:cs typeface="Lucida Sans Unicode"/>
              </a:rPr>
              <a:t> </a:t>
            </a:r>
            <a:r>
              <a:rPr sz="1900" spc="114" dirty="0">
                <a:solidFill>
                  <a:srgbClr val="272525"/>
                </a:solidFill>
                <a:latin typeface="Lucida Sans Unicode"/>
                <a:cs typeface="Lucida Sans Unicode"/>
              </a:rPr>
              <a:t>me</a:t>
            </a:r>
            <a:endParaRPr sz="1900">
              <a:latin typeface="Lucida Sans Unicode"/>
              <a:cs typeface="Lucida Sans Unicode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521" y="612775"/>
            <a:ext cx="10633710" cy="6947534"/>
            <a:chOff x="58521" y="612775"/>
            <a:chExt cx="10633710" cy="6947534"/>
          </a:xfrm>
        </p:grpSpPr>
        <p:sp>
          <p:nvSpPr>
            <p:cNvPr id="20" name="object 20"/>
            <p:cNvSpPr/>
            <p:nvPr/>
          </p:nvSpPr>
          <p:spPr>
            <a:xfrm>
              <a:off x="4222332" y="1555897"/>
              <a:ext cx="821055" cy="821055"/>
            </a:xfrm>
            <a:custGeom>
              <a:avLst/>
              <a:gdLst/>
              <a:ahLst/>
              <a:cxnLst/>
              <a:rect l="l" t="t" r="r" b="b"/>
              <a:pathLst>
                <a:path w="821054" h="821055">
                  <a:moveTo>
                    <a:pt x="410438" y="0"/>
                  </a:moveTo>
                  <a:lnTo>
                    <a:pt x="362572" y="2761"/>
                  </a:lnTo>
                  <a:lnTo>
                    <a:pt x="316327" y="10839"/>
                  </a:lnTo>
                  <a:lnTo>
                    <a:pt x="272013" y="23927"/>
                  </a:lnTo>
                  <a:lnTo>
                    <a:pt x="229936" y="41716"/>
                  </a:lnTo>
                  <a:lnTo>
                    <a:pt x="190405" y="63898"/>
                  </a:lnTo>
                  <a:lnTo>
                    <a:pt x="153728" y="90166"/>
                  </a:lnTo>
                  <a:lnTo>
                    <a:pt x="120213" y="120211"/>
                  </a:lnTo>
                  <a:lnTo>
                    <a:pt x="90167" y="153726"/>
                  </a:lnTo>
                  <a:lnTo>
                    <a:pt x="63899" y="190402"/>
                  </a:lnTo>
                  <a:lnTo>
                    <a:pt x="41716" y="229932"/>
                  </a:lnTo>
                  <a:lnTo>
                    <a:pt x="23927" y="272007"/>
                  </a:lnTo>
                  <a:lnTo>
                    <a:pt x="10839" y="316319"/>
                  </a:lnTo>
                  <a:lnTo>
                    <a:pt x="2761" y="362562"/>
                  </a:lnTo>
                  <a:lnTo>
                    <a:pt x="0" y="410425"/>
                  </a:lnTo>
                  <a:lnTo>
                    <a:pt x="2761" y="458289"/>
                  </a:lnTo>
                  <a:lnTo>
                    <a:pt x="10839" y="504532"/>
                  </a:lnTo>
                  <a:lnTo>
                    <a:pt x="23927" y="548844"/>
                  </a:lnTo>
                  <a:lnTo>
                    <a:pt x="41716" y="590919"/>
                  </a:lnTo>
                  <a:lnTo>
                    <a:pt x="63899" y="630449"/>
                  </a:lnTo>
                  <a:lnTo>
                    <a:pt x="90167" y="667125"/>
                  </a:lnTo>
                  <a:lnTo>
                    <a:pt x="120213" y="700639"/>
                  </a:lnTo>
                  <a:lnTo>
                    <a:pt x="153728" y="730685"/>
                  </a:lnTo>
                  <a:lnTo>
                    <a:pt x="190405" y="756952"/>
                  </a:lnTo>
                  <a:lnTo>
                    <a:pt x="229936" y="779135"/>
                  </a:lnTo>
                  <a:lnTo>
                    <a:pt x="272013" y="796924"/>
                  </a:lnTo>
                  <a:lnTo>
                    <a:pt x="316327" y="810012"/>
                  </a:lnTo>
                  <a:lnTo>
                    <a:pt x="362572" y="818090"/>
                  </a:lnTo>
                  <a:lnTo>
                    <a:pt x="410438" y="820851"/>
                  </a:lnTo>
                  <a:lnTo>
                    <a:pt x="458302" y="818090"/>
                  </a:lnTo>
                  <a:lnTo>
                    <a:pt x="504544" y="810012"/>
                  </a:lnTo>
                  <a:lnTo>
                    <a:pt x="548857" y="796924"/>
                  </a:lnTo>
                  <a:lnTo>
                    <a:pt x="590932" y="779135"/>
                  </a:lnTo>
                  <a:lnTo>
                    <a:pt x="630462" y="756952"/>
                  </a:lnTo>
                  <a:lnTo>
                    <a:pt x="667138" y="730685"/>
                  </a:lnTo>
                  <a:lnTo>
                    <a:pt x="700652" y="700639"/>
                  </a:lnTo>
                  <a:lnTo>
                    <a:pt x="730697" y="667125"/>
                  </a:lnTo>
                  <a:lnTo>
                    <a:pt x="756965" y="630449"/>
                  </a:lnTo>
                  <a:lnTo>
                    <a:pt x="779147" y="590919"/>
                  </a:lnTo>
                  <a:lnTo>
                    <a:pt x="796936" y="548844"/>
                  </a:lnTo>
                  <a:lnTo>
                    <a:pt x="810024" y="504532"/>
                  </a:lnTo>
                  <a:lnTo>
                    <a:pt x="818103" y="458289"/>
                  </a:lnTo>
                  <a:lnTo>
                    <a:pt x="820864" y="410425"/>
                  </a:lnTo>
                  <a:lnTo>
                    <a:pt x="818103" y="362562"/>
                  </a:lnTo>
                  <a:lnTo>
                    <a:pt x="810024" y="316319"/>
                  </a:lnTo>
                  <a:lnTo>
                    <a:pt x="796936" y="272007"/>
                  </a:lnTo>
                  <a:lnTo>
                    <a:pt x="779147" y="229932"/>
                  </a:lnTo>
                  <a:lnTo>
                    <a:pt x="756965" y="190402"/>
                  </a:lnTo>
                  <a:lnTo>
                    <a:pt x="730697" y="153726"/>
                  </a:lnTo>
                  <a:lnTo>
                    <a:pt x="700652" y="120211"/>
                  </a:lnTo>
                  <a:lnTo>
                    <a:pt x="667138" y="90166"/>
                  </a:lnTo>
                  <a:lnTo>
                    <a:pt x="630462" y="63898"/>
                  </a:lnTo>
                  <a:lnTo>
                    <a:pt x="590932" y="41716"/>
                  </a:lnTo>
                  <a:lnTo>
                    <a:pt x="548857" y="23927"/>
                  </a:lnTo>
                  <a:lnTo>
                    <a:pt x="504544" y="10839"/>
                  </a:lnTo>
                  <a:lnTo>
                    <a:pt x="458302" y="2761"/>
                  </a:lnTo>
                  <a:lnTo>
                    <a:pt x="410438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1865" y="2018449"/>
              <a:ext cx="211640" cy="1188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47424" y="1796268"/>
              <a:ext cx="284480" cy="321945"/>
            </a:xfrm>
            <a:custGeom>
              <a:avLst/>
              <a:gdLst/>
              <a:ahLst/>
              <a:cxnLst/>
              <a:rect l="l" t="t" r="r" b="b"/>
              <a:pathLst>
                <a:path w="284479" h="321944">
                  <a:moveTo>
                    <a:pt x="140170" y="0"/>
                  </a:moveTo>
                  <a:lnTo>
                    <a:pt x="91341" y="2022"/>
                  </a:lnTo>
                  <a:lnTo>
                    <a:pt x="45403" y="18494"/>
                  </a:lnTo>
                  <a:lnTo>
                    <a:pt x="5664" y="48777"/>
                  </a:lnTo>
                  <a:lnTo>
                    <a:pt x="1663" y="53844"/>
                  </a:lnTo>
                  <a:lnTo>
                    <a:pt x="0" y="55991"/>
                  </a:lnTo>
                  <a:lnTo>
                    <a:pt x="25844" y="79511"/>
                  </a:lnTo>
                  <a:lnTo>
                    <a:pt x="42878" y="63346"/>
                  </a:lnTo>
                  <a:lnTo>
                    <a:pt x="61723" y="50458"/>
                  </a:lnTo>
                  <a:lnTo>
                    <a:pt x="82542" y="41226"/>
                  </a:lnTo>
                  <a:lnTo>
                    <a:pt x="105498" y="36026"/>
                  </a:lnTo>
                  <a:lnTo>
                    <a:pt x="129038" y="35040"/>
                  </a:lnTo>
                  <a:lnTo>
                    <a:pt x="151637" y="38196"/>
                  </a:lnTo>
                  <a:lnTo>
                    <a:pt x="193700" y="57159"/>
                  </a:lnTo>
                  <a:lnTo>
                    <a:pt x="223569" y="86005"/>
                  </a:lnTo>
                  <a:lnTo>
                    <a:pt x="242200" y="121846"/>
                  </a:lnTo>
                  <a:lnTo>
                    <a:pt x="248541" y="161422"/>
                  </a:lnTo>
                  <a:lnTo>
                    <a:pt x="241541" y="201469"/>
                  </a:lnTo>
                  <a:lnTo>
                    <a:pt x="221992" y="237629"/>
                  </a:lnTo>
                  <a:lnTo>
                    <a:pt x="191795" y="265579"/>
                  </a:lnTo>
                  <a:lnTo>
                    <a:pt x="141890" y="285162"/>
                  </a:lnTo>
                  <a:lnTo>
                    <a:pt x="115046" y="286406"/>
                  </a:lnTo>
                  <a:lnTo>
                    <a:pt x="86804" y="282381"/>
                  </a:lnTo>
                  <a:lnTo>
                    <a:pt x="86761" y="306750"/>
                  </a:lnTo>
                  <a:lnTo>
                    <a:pt x="87325" y="316633"/>
                  </a:lnTo>
                  <a:lnTo>
                    <a:pt x="91528" y="319986"/>
                  </a:lnTo>
                  <a:lnTo>
                    <a:pt x="94310" y="320481"/>
                  </a:lnTo>
                  <a:lnTo>
                    <a:pt x="140434" y="321907"/>
                  </a:lnTo>
                  <a:lnTo>
                    <a:pt x="183676" y="310604"/>
                  </a:lnTo>
                  <a:lnTo>
                    <a:pt x="221853" y="288286"/>
                  </a:lnTo>
                  <a:lnTo>
                    <a:pt x="252779" y="256668"/>
                  </a:lnTo>
                  <a:lnTo>
                    <a:pt x="274273" y="217463"/>
                  </a:lnTo>
                  <a:lnTo>
                    <a:pt x="284149" y="172386"/>
                  </a:lnTo>
                  <a:lnTo>
                    <a:pt x="279843" y="122925"/>
                  </a:lnTo>
                  <a:lnTo>
                    <a:pt x="261150" y="77666"/>
                  </a:lnTo>
                  <a:lnTo>
                    <a:pt x="230064" y="39937"/>
                  </a:lnTo>
                  <a:lnTo>
                    <a:pt x="188582" y="13065"/>
                  </a:lnTo>
                  <a:lnTo>
                    <a:pt x="140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2710" y="1870676"/>
              <a:ext cx="128168" cy="1279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5590" y="1884472"/>
              <a:ext cx="147319" cy="14047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221757" y="5237255"/>
              <a:ext cx="821055" cy="821055"/>
            </a:xfrm>
            <a:custGeom>
              <a:avLst/>
              <a:gdLst/>
              <a:ahLst/>
              <a:cxnLst/>
              <a:rect l="l" t="t" r="r" b="b"/>
              <a:pathLst>
                <a:path w="821054" h="821054">
                  <a:moveTo>
                    <a:pt x="410438" y="0"/>
                  </a:moveTo>
                  <a:lnTo>
                    <a:pt x="362572" y="2761"/>
                  </a:lnTo>
                  <a:lnTo>
                    <a:pt x="316327" y="10839"/>
                  </a:lnTo>
                  <a:lnTo>
                    <a:pt x="272013" y="23927"/>
                  </a:lnTo>
                  <a:lnTo>
                    <a:pt x="229936" y="41716"/>
                  </a:lnTo>
                  <a:lnTo>
                    <a:pt x="190405" y="63898"/>
                  </a:lnTo>
                  <a:lnTo>
                    <a:pt x="153728" y="90166"/>
                  </a:lnTo>
                  <a:lnTo>
                    <a:pt x="120213" y="120211"/>
                  </a:lnTo>
                  <a:lnTo>
                    <a:pt x="90167" y="153726"/>
                  </a:lnTo>
                  <a:lnTo>
                    <a:pt x="63899" y="190402"/>
                  </a:lnTo>
                  <a:lnTo>
                    <a:pt x="41716" y="229932"/>
                  </a:lnTo>
                  <a:lnTo>
                    <a:pt x="23927" y="272007"/>
                  </a:lnTo>
                  <a:lnTo>
                    <a:pt x="10839" y="316319"/>
                  </a:lnTo>
                  <a:lnTo>
                    <a:pt x="2761" y="362562"/>
                  </a:lnTo>
                  <a:lnTo>
                    <a:pt x="0" y="410425"/>
                  </a:lnTo>
                  <a:lnTo>
                    <a:pt x="2761" y="458289"/>
                  </a:lnTo>
                  <a:lnTo>
                    <a:pt x="10839" y="504532"/>
                  </a:lnTo>
                  <a:lnTo>
                    <a:pt x="23927" y="548844"/>
                  </a:lnTo>
                  <a:lnTo>
                    <a:pt x="41716" y="590919"/>
                  </a:lnTo>
                  <a:lnTo>
                    <a:pt x="63899" y="630449"/>
                  </a:lnTo>
                  <a:lnTo>
                    <a:pt x="90167" y="667125"/>
                  </a:lnTo>
                  <a:lnTo>
                    <a:pt x="120213" y="700639"/>
                  </a:lnTo>
                  <a:lnTo>
                    <a:pt x="153728" y="730685"/>
                  </a:lnTo>
                  <a:lnTo>
                    <a:pt x="190405" y="756952"/>
                  </a:lnTo>
                  <a:lnTo>
                    <a:pt x="229936" y="779135"/>
                  </a:lnTo>
                  <a:lnTo>
                    <a:pt x="272013" y="796924"/>
                  </a:lnTo>
                  <a:lnTo>
                    <a:pt x="316327" y="810012"/>
                  </a:lnTo>
                  <a:lnTo>
                    <a:pt x="362572" y="818090"/>
                  </a:lnTo>
                  <a:lnTo>
                    <a:pt x="410438" y="820851"/>
                  </a:lnTo>
                  <a:lnTo>
                    <a:pt x="458302" y="818090"/>
                  </a:lnTo>
                  <a:lnTo>
                    <a:pt x="504544" y="810012"/>
                  </a:lnTo>
                  <a:lnTo>
                    <a:pt x="548857" y="796924"/>
                  </a:lnTo>
                  <a:lnTo>
                    <a:pt x="590932" y="779135"/>
                  </a:lnTo>
                  <a:lnTo>
                    <a:pt x="630462" y="756952"/>
                  </a:lnTo>
                  <a:lnTo>
                    <a:pt x="667138" y="730685"/>
                  </a:lnTo>
                  <a:lnTo>
                    <a:pt x="700652" y="700639"/>
                  </a:lnTo>
                  <a:lnTo>
                    <a:pt x="730697" y="667125"/>
                  </a:lnTo>
                  <a:lnTo>
                    <a:pt x="756965" y="630449"/>
                  </a:lnTo>
                  <a:lnTo>
                    <a:pt x="779147" y="590919"/>
                  </a:lnTo>
                  <a:lnTo>
                    <a:pt x="796936" y="548844"/>
                  </a:lnTo>
                  <a:lnTo>
                    <a:pt x="810024" y="504532"/>
                  </a:lnTo>
                  <a:lnTo>
                    <a:pt x="818103" y="458289"/>
                  </a:lnTo>
                  <a:lnTo>
                    <a:pt x="820864" y="410425"/>
                  </a:lnTo>
                  <a:lnTo>
                    <a:pt x="818103" y="362562"/>
                  </a:lnTo>
                  <a:lnTo>
                    <a:pt x="810024" y="316319"/>
                  </a:lnTo>
                  <a:lnTo>
                    <a:pt x="796936" y="272007"/>
                  </a:lnTo>
                  <a:lnTo>
                    <a:pt x="779147" y="229932"/>
                  </a:lnTo>
                  <a:lnTo>
                    <a:pt x="756965" y="190402"/>
                  </a:lnTo>
                  <a:lnTo>
                    <a:pt x="730697" y="153726"/>
                  </a:lnTo>
                  <a:lnTo>
                    <a:pt x="700652" y="120211"/>
                  </a:lnTo>
                  <a:lnTo>
                    <a:pt x="667138" y="90166"/>
                  </a:lnTo>
                  <a:lnTo>
                    <a:pt x="630462" y="63898"/>
                  </a:lnTo>
                  <a:lnTo>
                    <a:pt x="590932" y="41716"/>
                  </a:lnTo>
                  <a:lnTo>
                    <a:pt x="548857" y="23927"/>
                  </a:lnTo>
                  <a:lnTo>
                    <a:pt x="504544" y="10839"/>
                  </a:lnTo>
                  <a:lnTo>
                    <a:pt x="458302" y="2761"/>
                  </a:lnTo>
                  <a:lnTo>
                    <a:pt x="410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45932" y="5409620"/>
              <a:ext cx="396240" cy="476250"/>
            </a:xfrm>
            <a:custGeom>
              <a:avLst/>
              <a:gdLst/>
              <a:ahLst/>
              <a:cxnLst/>
              <a:rect l="l" t="t" r="r" b="b"/>
              <a:pathLst>
                <a:path w="396239" h="476250">
                  <a:moveTo>
                    <a:pt x="200642" y="0"/>
                  </a:moveTo>
                  <a:lnTo>
                    <a:pt x="159635" y="7125"/>
                  </a:lnTo>
                  <a:lnTo>
                    <a:pt x="123593" y="30800"/>
                  </a:lnTo>
                  <a:lnTo>
                    <a:pt x="99812" y="66943"/>
                  </a:lnTo>
                  <a:lnTo>
                    <a:pt x="93405" y="109705"/>
                  </a:lnTo>
                  <a:lnTo>
                    <a:pt x="98083" y="136636"/>
                  </a:lnTo>
                  <a:lnTo>
                    <a:pt x="108945" y="160024"/>
                  </a:lnTo>
                  <a:lnTo>
                    <a:pt x="125641" y="180121"/>
                  </a:lnTo>
                  <a:lnTo>
                    <a:pt x="147850" y="197208"/>
                  </a:lnTo>
                  <a:lnTo>
                    <a:pt x="142973" y="198516"/>
                  </a:lnTo>
                  <a:lnTo>
                    <a:pt x="85957" y="221158"/>
                  </a:lnTo>
                  <a:lnTo>
                    <a:pt x="45371" y="251396"/>
                  </a:lnTo>
                  <a:lnTo>
                    <a:pt x="16371" y="292240"/>
                  </a:lnTo>
                  <a:lnTo>
                    <a:pt x="683" y="344909"/>
                  </a:lnTo>
                  <a:lnTo>
                    <a:pt x="0" y="391363"/>
                  </a:lnTo>
                  <a:lnTo>
                    <a:pt x="13554" y="427656"/>
                  </a:lnTo>
                  <a:lnTo>
                    <a:pt x="42634" y="453519"/>
                  </a:lnTo>
                  <a:lnTo>
                    <a:pt x="88528" y="468683"/>
                  </a:lnTo>
                  <a:lnTo>
                    <a:pt x="129836" y="474016"/>
                  </a:lnTo>
                  <a:lnTo>
                    <a:pt x="171299" y="476042"/>
                  </a:lnTo>
                  <a:lnTo>
                    <a:pt x="212846" y="475779"/>
                  </a:lnTo>
                  <a:lnTo>
                    <a:pt x="254403" y="474246"/>
                  </a:lnTo>
                  <a:lnTo>
                    <a:pt x="302200" y="469133"/>
                  </a:lnTo>
                  <a:lnTo>
                    <a:pt x="344406" y="457776"/>
                  </a:lnTo>
                  <a:lnTo>
                    <a:pt x="360764" y="447906"/>
                  </a:lnTo>
                  <a:lnTo>
                    <a:pt x="198663" y="447906"/>
                  </a:lnTo>
                  <a:lnTo>
                    <a:pt x="147194" y="445342"/>
                  </a:lnTo>
                  <a:lnTo>
                    <a:pt x="95983" y="440921"/>
                  </a:lnTo>
                  <a:lnTo>
                    <a:pt x="59401" y="429356"/>
                  </a:lnTo>
                  <a:lnTo>
                    <a:pt x="28786" y="378513"/>
                  </a:lnTo>
                  <a:lnTo>
                    <a:pt x="30680" y="342445"/>
                  </a:lnTo>
                  <a:lnTo>
                    <a:pt x="60230" y="278517"/>
                  </a:lnTo>
                  <a:lnTo>
                    <a:pt x="118450" y="239067"/>
                  </a:lnTo>
                  <a:lnTo>
                    <a:pt x="172127" y="224328"/>
                  </a:lnTo>
                  <a:lnTo>
                    <a:pt x="224239" y="223362"/>
                  </a:lnTo>
                  <a:lnTo>
                    <a:pt x="311278" y="223362"/>
                  </a:lnTo>
                  <a:lnTo>
                    <a:pt x="279435" y="207140"/>
                  </a:lnTo>
                  <a:lnTo>
                    <a:pt x="271971" y="204421"/>
                  </a:lnTo>
                  <a:lnTo>
                    <a:pt x="264346" y="202006"/>
                  </a:lnTo>
                  <a:lnTo>
                    <a:pt x="248752" y="197310"/>
                  </a:lnTo>
                  <a:lnTo>
                    <a:pt x="267637" y="178730"/>
                  </a:lnTo>
                  <a:lnTo>
                    <a:pt x="197190" y="178730"/>
                  </a:lnTo>
                  <a:lnTo>
                    <a:pt x="168164" y="172479"/>
                  </a:lnTo>
                  <a:lnTo>
                    <a:pt x="144664" y="156125"/>
                  </a:lnTo>
                  <a:lnTo>
                    <a:pt x="128958" y="132011"/>
                  </a:lnTo>
                  <a:lnTo>
                    <a:pt x="123314" y="102479"/>
                  </a:lnTo>
                  <a:lnTo>
                    <a:pt x="129325" y="74148"/>
                  </a:lnTo>
                  <a:lnTo>
                    <a:pt x="145413" y="50941"/>
                  </a:lnTo>
                  <a:lnTo>
                    <a:pt x="169086" y="35294"/>
                  </a:lnTo>
                  <a:lnTo>
                    <a:pt x="197850" y="29644"/>
                  </a:lnTo>
                  <a:lnTo>
                    <a:pt x="269072" y="29644"/>
                  </a:lnTo>
                  <a:lnTo>
                    <a:pt x="241238" y="9262"/>
                  </a:lnTo>
                  <a:lnTo>
                    <a:pt x="200642" y="0"/>
                  </a:lnTo>
                  <a:close/>
                </a:path>
                <a:path w="396239" h="476250">
                  <a:moveTo>
                    <a:pt x="198777" y="446039"/>
                  </a:moveTo>
                  <a:lnTo>
                    <a:pt x="198663" y="447906"/>
                  </a:lnTo>
                  <a:lnTo>
                    <a:pt x="360764" y="447906"/>
                  </a:lnTo>
                  <a:lnTo>
                    <a:pt x="363430" y="446298"/>
                  </a:lnTo>
                  <a:lnTo>
                    <a:pt x="216562" y="446298"/>
                  </a:lnTo>
                  <a:lnTo>
                    <a:pt x="198777" y="446039"/>
                  </a:lnTo>
                  <a:close/>
                </a:path>
                <a:path w="396239" h="476250">
                  <a:moveTo>
                    <a:pt x="311278" y="223362"/>
                  </a:moveTo>
                  <a:lnTo>
                    <a:pt x="224239" y="223362"/>
                  </a:lnTo>
                  <a:lnTo>
                    <a:pt x="274310" y="237215"/>
                  </a:lnTo>
                  <a:lnTo>
                    <a:pt x="321866" y="266931"/>
                  </a:lnTo>
                  <a:lnTo>
                    <a:pt x="344250" y="290490"/>
                  </a:lnTo>
                  <a:lnTo>
                    <a:pt x="358937" y="317538"/>
                  </a:lnTo>
                  <a:lnTo>
                    <a:pt x="366203" y="347666"/>
                  </a:lnTo>
                  <a:lnTo>
                    <a:pt x="366328" y="380469"/>
                  </a:lnTo>
                  <a:lnTo>
                    <a:pt x="361286" y="400980"/>
                  </a:lnTo>
                  <a:lnTo>
                    <a:pt x="334337" y="430534"/>
                  </a:lnTo>
                  <a:lnTo>
                    <a:pt x="293301" y="441272"/>
                  </a:lnTo>
                  <a:lnTo>
                    <a:pt x="234299" y="445900"/>
                  </a:lnTo>
                  <a:lnTo>
                    <a:pt x="216562" y="446298"/>
                  </a:lnTo>
                  <a:lnTo>
                    <a:pt x="363441" y="446291"/>
                  </a:lnTo>
                  <a:lnTo>
                    <a:pt x="392744" y="398313"/>
                  </a:lnTo>
                  <a:lnTo>
                    <a:pt x="395611" y="365936"/>
                  </a:lnTo>
                  <a:lnTo>
                    <a:pt x="394855" y="349605"/>
                  </a:lnTo>
                  <a:lnTo>
                    <a:pt x="392516" y="333682"/>
                  </a:lnTo>
                  <a:lnTo>
                    <a:pt x="377685" y="290425"/>
                  </a:lnTo>
                  <a:lnTo>
                    <a:pt x="353173" y="255371"/>
                  </a:lnTo>
                  <a:lnTo>
                    <a:pt x="320062" y="227837"/>
                  </a:lnTo>
                  <a:lnTo>
                    <a:pt x="311278" y="223362"/>
                  </a:lnTo>
                  <a:close/>
                </a:path>
                <a:path w="396239" h="476250">
                  <a:moveTo>
                    <a:pt x="269072" y="29644"/>
                  </a:moveTo>
                  <a:lnTo>
                    <a:pt x="197850" y="29644"/>
                  </a:lnTo>
                  <a:lnTo>
                    <a:pt x="227206" y="35605"/>
                  </a:lnTo>
                  <a:lnTo>
                    <a:pt x="250920" y="51660"/>
                  </a:lnTo>
                  <a:lnTo>
                    <a:pt x="266734" y="75525"/>
                  </a:lnTo>
                  <a:lnTo>
                    <a:pt x="272386" y="104917"/>
                  </a:lnTo>
                  <a:lnTo>
                    <a:pt x="266227" y="133613"/>
                  </a:lnTo>
                  <a:lnTo>
                    <a:pt x="249876" y="157216"/>
                  </a:lnTo>
                  <a:lnTo>
                    <a:pt x="225981" y="173122"/>
                  </a:lnTo>
                  <a:lnTo>
                    <a:pt x="197190" y="178730"/>
                  </a:lnTo>
                  <a:lnTo>
                    <a:pt x="267637" y="178730"/>
                  </a:lnTo>
                  <a:lnTo>
                    <a:pt x="286651" y="160019"/>
                  </a:lnTo>
                  <a:lnTo>
                    <a:pt x="301879" y="116139"/>
                  </a:lnTo>
                  <a:lnTo>
                    <a:pt x="297368" y="72200"/>
                  </a:lnTo>
                  <a:lnTo>
                    <a:pt x="276044" y="34750"/>
                  </a:lnTo>
                  <a:lnTo>
                    <a:pt x="269072" y="29644"/>
                  </a:lnTo>
                  <a:close/>
                </a:path>
              </a:pathLst>
            </a:custGeom>
            <a:solidFill>
              <a:srgbClr val="01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1571" y="612775"/>
              <a:ext cx="45720" cy="755015"/>
            </a:xfrm>
            <a:custGeom>
              <a:avLst/>
              <a:gdLst/>
              <a:ahLst/>
              <a:cxnLst/>
              <a:rect l="l" t="t" r="r" b="b"/>
              <a:pathLst>
                <a:path w="45720" h="755015">
                  <a:moveTo>
                    <a:pt x="45720" y="0"/>
                  </a:moveTo>
                  <a:lnTo>
                    <a:pt x="0" y="0"/>
                  </a:lnTo>
                  <a:lnTo>
                    <a:pt x="0" y="754786"/>
                  </a:lnTo>
                  <a:lnTo>
                    <a:pt x="45720" y="754786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29900" y="3184689"/>
              <a:ext cx="882015" cy="1891030"/>
            </a:xfrm>
            <a:custGeom>
              <a:avLst/>
              <a:gdLst/>
              <a:ahLst/>
              <a:cxnLst/>
              <a:rect l="l" t="t" r="r" b="b"/>
              <a:pathLst>
                <a:path w="882014" h="1891029">
                  <a:moveTo>
                    <a:pt x="820864" y="410425"/>
                  </a:moveTo>
                  <a:lnTo>
                    <a:pt x="818108" y="362559"/>
                  </a:lnTo>
                  <a:lnTo>
                    <a:pt x="810031" y="316318"/>
                  </a:lnTo>
                  <a:lnTo>
                    <a:pt x="796937" y="272008"/>
                  </a:lnTo>
                  <a:lnTo>
                    <a:pt x="779145" y="229933"/>
                  </a:lnTo>
                  <a:lnTo>
                    <a:pt x="756970" y="190398"/>
                  </a:lnTo>
                  <a:lnTo>
                    <a:pt x="730694" y="153720"/>
                  </a:lnTo>
                  <a:lnTo>
                    <a:pt x="700659" y="120205"/>
                  </a:lnTo>
                  <a:lnTo>
                    <a:pt x="667143" y="90170"/>
                  </a:lnTo>
                  <a:lnTo>
                    <a:pt x="630466" y="63893"/>
                  </a:lnTo>
                  <a:lnTo>
                    <a:pt x="590931" y="41719"/>
                  </a:lnTo>
                  <a:lnTo>
                    <a:pt x="548855" y="23926"/>
                  </a:lnTo>
                  <a:lnTo>
                    <a:pt x="504545" y="10845"/>
                  </a:lnTo>
                  <a:lnTo>
                    <a:pt x="458304" y="2755"/>
                  </a:lnTo>
                  <a:lnTo>
                    <a:pt x="410438" y="0"/>
                  </a:lnTo>
                  <a:lnTo>
                    <a:pt x="362572" y="2755"/>
                  </a:lnTo>
                  <a:lnTo>
                    <a:pt x="316331" y="10845"/>
                  </a:lnTo>
                  <a:lnTo>
                    <a:pt x="272008" y="23926"/>
                  </a:lnTo>
                  <a:lnTo>
                    <a:pt x="229933" y="41719"/>
                  </a:lnTo>
                  <a:lnTo>
                    <a:pt x="190411" y="63893"/>
                  </a:lnTo>
                  <a:lnTo>
                    <a:pt x="153733" y="90170"/>
                  </a:lnTo>
                  <a:lnTo>
                    <a:pt x="120218" y="120205"/>
                  </a:lnTo>
                  <a:lnTo>
                    <a:pt x="90170" y="153720"/>
                  </a:lnTo>
                  <a:lnTo>
                    <a:pt x="63906" y="190398"/>
                  </a:lnTo>
                  <a:lnTo>
                    <a:pt x="41719" y="229933"/>
                  </a:lnTo>
                  <a:lnTo>
                    <a:pt x="23926" y="272008"/>
                  </a:lnTo>
                  <a:lnTo>
                    <a:pt x="10845" y="316318"/>
                  </a:lnTo>
                  <a:lnTo>
                    <a:pt x="2768" y="362559"/>
                  </a:lnTo>
                  <a:lnTo>
                    <a:pt x="0" y="410425"/>
                  </a:lnTo>
                  <a:lnTo>
                    <a:pt x="2768" y="458292"/>
                  </a:lnTo>
                  <a:lnTo>
                    <a:pt x="10845" y="504532"/>
                  </a:lnTo>
                  <a:lnTo>
                    <a:pt x="23926" y="548843"/>
                  </a:lnTo>
                  <a:lnTo>
                    <a:pt x="41719" y="590918"/>
                  </a:lnTo>
                  <a:lnTo>
                    <a:pt x="63906" y="630453"/>
                  </a:lnTo>
                  <a:lnTo>
                    <a:pt x="90170" y="667131"/>
                  </a:lnTo>
                  <a:lnTo>
                    <a:pt x="120218" y="700633"/>
                  </a:lnTo>
                  <a:lnTo>
                    <a:pt x="153733" y="730681"/>
                  </a:lnTo>
                  <a:lnTo>
                    <a:pt x="190411" y="756958"/>
                  </a:lnTo>
                  <a:lnTo>
                    <a:pt x="229933" y="779132"/>
                  </a:lnTo>
                  <a:lnTo>
                    <a:pt x="272008" y="796925"/>
                  </a:lnTo>
                  <a:lnTo>
                    <a:pt x="316331" y="810006"/>
                  </a:lnTo>
                  <a:lnTo>
                    <a:pt x="362572" y="818095"/>
                  </a:lnTo>
                  <a:lnTo>
                    <a:pt x="410438" y="820851"/>
                  </a:lnTo>
                  <a:lnTo>
                    <a:pt x="458304" y="818095"/>
                  </a:lnTo>
                  <a:lnTo>
                    <a:pt x="504545" y="810006"/>
                  </a:lnTo>
                  <a:lnTo>
                    <a:pt x="548855" y="796925"/>
                  </a:lnTo>
                  <a:lnTo>
                    <a:pt x="590931" y="779132"/>
                  </a:lnTo>
                  <a:lnTo>
                    <a:pt x="630466" y="756958"/>
                  </a:lnTo>
                  <a:lnTo>
                    <a:pt x="667143" y="730681"/>
                  </a:lnTo>
                  <a:lnTo>
                    <a:pt x="700659" y="700633"/>
                  </a:lnTo>
                  <a:lnTo>
                    <a:pt x="730694" y="667131"/>
                  </a:lnTo>
                  <a:lnTo>
                    <a:pt x="756970" y="630453"/>
                  </a:lnTo>
                  <a:lnTo>
                    <a:pt x="779145" y="590918"/>
                  </a:lnTo>
                  <a:lnTo>
                    <a:pt x="796937" y="548843"/>
                  </a:lnTo>
                  <a:lnTo>
                    <a:pt x="810031" y="504532"/>
                  </a:lnTo>
                  <a:lnTo>
                    <a:pt x="818108" y="458292"/>
                  </a:lnTo>
                  <a:lnTo>
                    <a:pt x="820864" y="410425"/>
                  </a:lnTo>
                  <a:close/>
                </a:path>
                <a:path w="882014" h="1891029">
                  <a:moveTo>
                    <a:pt x="881824" y="1480248"/>
                  </a:moveTo>
                  <a:lnTo>
                    <a:pt x="879068" y="1432382"/>
                  </a:lnTo>
                  <a:lnTo>
                    <a:pt x="870991" y="1386141"/>
                  </a:lnTo>
                  <a:lnTo>
                    <a:pt x="857897" y="1341831"/>
                  </a:lnTo>
                  <a:lnTo>
                    <a:pt x="840105" y="1299756"/>
                  </a:lnTo>
                  <a:lnTo>
                    <a:pt x="817930" y="1260233"/>
                  </a:lnTo>
                  <a:lnTo>
                    <a:pt x="791654" y="1223556"/>
                  </a:lnTo>
                  <a:lnTo>
                    <a:pt x="761619" y="1190040"/>
                  </a:lnTo>
                  <a:lnTo>
                    <a:pt x="728103" y="1159992"/>
                  </a:lnTo>
                  <a:lnTo>
                    <a:pt x="691426" y="1133729"/>
                  </a:lnTo>
                  <a:lnTo>
                    <a:pt x="651891" y="1111542"/>
                  </a:lnTo>
                  <a:lnTo>
                    <a:pt x="609815" y="1093749"/>
                  </a:lnTo>
                  <a:lnTo>
                    <a:pt x="565505" y="1080668"/>
                  </a:lnTo>
                  <a:lnTo>
                    <a:pt x="519264" y="1072591"/>
                  </a:lnTo>
                  <a:lnTo>
                    <a:pt x="471398" y="1069822"/>
                  </a:lnTo>
                  <a:lnTo>
                    <a:pt x="423532" y="1072591"/>
                  </a:lnTo>
                  <a:lnTo>
                    <a:pt x="377291" y="1080668"/>
                  </a:lnTo>
                  <a:lnTo>
                    <a:pt x="332968" y="1093749"/>
                  </a:lnTo>
                  <a:lnTo>
                    <a:pt x="290893" y="1111542"/>
                  </a:lnTo>
                  <a:lnTo>
                    <a:pt x="251371" y="1133729"/>
                  </a:lnTo>
                  <a:lnTo>
                    <a:pt x="214693" y="1159992"/>
                  </a:lnTo>
                  <a:lnTo>
                    <a:pt x="181178" y="1190040"/>
                  </a:lnTo>
                  <a:lnTo>
                    <a:pt x="151130" y="1223556"/>
                  </a:lnTo>
                  <a:lnTo>
                    <a:pt x="124866" y="1260233"/>
                  </a:lnTo>
                  <a:lnTo>
                    <a:pt x="102679" y="1299756"/>
                  </a:lnTo>
                  <a:lnTo>
                    <a:pt x="84886" y="1341831"/>
                  </a:lnTo>
                  <a:lnTo>
                    <a:pt x="71805" y="1386141"/>
                  </a:lnTo>
                  <a:lnTo>
                    <a:pt x="63728" y="1432382"/>
                  </a:lnTo>
                  <a:lnTo>
                    <a:pt x="60960" y="1480248"/>
                  </a:lnTo>
                  <a:lnTo>
                    <a:pt x="63728" y="1528114"/>
                  </a:lnTo>
                  <a:lnTo>
                    <a:pt x="71805" y="1574355"/>
                  </a:lnTo>
                  <a:lnTo>
                    <a:pt x="84886" y="1618665"/>
                  </a:lnTo>
                  <a:lnTo>
                    <a:pt x="102679" y="1660740"/>
                  </a:lnTo>
                  <a:lnTo>
                    <a:pt x="124866" y="1700276"/>
                  </a:lnTo>
                  <a:lnTo>
                    <a:pt x="151130" y="1736953"/>
                  </a:lnTo>
                  <a:lnTo>
                    <a:pt x="181178" y="1770468"/>
                  </a:lnTo>
                  <a:lnTo>
                    <a:pt x="214693" y="1800504"/>
                  </a:lnTo>
                  <a:lnTo>
                    <a:pt x="251371" y="1826780"/>
                  </a:lnTo>
                  <a:lnTo>
                    <a:pt x="290893" y="1848954"/>
                  </a:lnTo>
                  <a:lnTo>
                    <a:pt x="332968" y="1866747"/>
                  </a:lnTo>
                  <a:lnTo>
                    <a:pt x="377291" y="1879841"/>
                  </a:lnTo>
                  <a:lnTo>
                    <a:pt x="423532" y="1887918"/>
                  </a:lnTo>
                  <a:lnTo>
                    <a:pt x="471398" y="1890674"/>
                  </a:lnTo>
                  <a:lnTo>
                    <a:pt x="519264" y="1887918"/>
                  </a:lnTo>
                  <a:lnTo>
                    <a:pt x="565505" y="1879841"/>
                  </a:lnTo>
                  <a:lnTo>
                    <a:pt x="609815" y="1866747"/>
                  </a:lnTo>
                  <a:lnTo>
                    <a:pt x="651891" y="1848954"/>
                  </a:lnTo>
                  <a:lnTo>
                    <a:pt x="691426" y="1826780"/>
                  </a:lnTo>
                  <a:lnTo>
                    <a:pt x="728103" y="1800504"/>
                  </a:lnTo>
                  <a:lnTo>
                    <a:pt x="761619" y="1770468"/>
                  </a:lnTo>
                  <a:lnTo>
                    <a:pt x="791654" y="1736953"/>
                  </a:lnTo>
                  <a:lnTo>
                    <a:pt x="817930" y="1700276"/>
                  </a:lnTo>
                  <a:lnTo>
                    <a:pt x="840105" y="1660740"/>
                  </a:lnTo>
                  <a:lnTo>
                    <a:pt x="857897" y="1618665"/>
                  </a:lnTo>
                  <a:lnTo>
                    <a:pt x="870991" y="1574355"/>
                  </a:lnTo>
                  <a:lnTo>
                    <a:pt x="879068" y="1528114"/>
                  </a:lnTo>
                  <a:lnTo>
                    <a:pt x="881824" y="14802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95813" y="3413632"/>
              <a:ext cx="537210" cy="1426845"/>
            </a:xfrm>
            <a:custGeom>
              <a:avLst/>
              <a:gdLst/>
              <a:ahLst/>
              <a:cxnLst/>
              <a:rect l="l" t="t" r="r" b="b"/>
              <a:pathLst>
                <a:path w="537210" h="1426845">
                  <a:moveTo>
                    <a:pt x="341617" y="1425981"/>
                  </a:moveTo>
                  <a:lnTo>
                    <a:pt x="340982" y="1417116"/>
                  </a:lnTo>
                  <a:lnTo>
                    <a:pt x="339750" y="1409534"/>
                  </a:lnTo>
                  <a:lnTo>
                    <a:pt x="340017" y="1402003"/>
                  </a:lnTo>
                  <a:lnTo>
                    <a:pt x="311696" y="1361948"/>
                  </a:lnTo>
                  <a:lnTo>
                    <a:pt x="292722" y="1351597"/>
                  </a:lnTo>
                  <a:lnTo>
                    <a:pt x="274205" y="1340358"/>
                  </a:lnTo>
                  <a:lnTo>
                    <a:pt x="237667" y="1316964"/>
                  </a:lnTo>
                  <a:lnTo>
                    <a:pt x="232092" y="1311770"/>
                  </a:lnTo>
                  <a:lnTo>
                    <a:pt x="229933" y="1305801"/>
                  </a:lnTo>
                  <a:lnTo>
                    <a:pt x="230619" y="1299298"/>
                  </a:lnTo>
                  <a:lnTo>
                    <a:pt x="233616" y="1292517"/>
                  </a:lnTo>
                  <a:lnTo>
                    <a:pt x="250240" y="1264996"/>
                  </a:lnTo>
                  <a:lnTo>
                    <a:pt x="255181" y="1255547"/>
                  </a:lnTo>
                  <a:lnTo>
                    <a:pt x="257962" y="1248892"/>
                  </a:lnTo>
                  <a:lnTo>
                    <a:pt x="260159" y="1241907"/>
                  </a:lnTo>
                  <a:lnTo>
                    <a:pt x="261632" y="1234770"/>
                  </a:lnTo>
                  <a:lnTo>
                    <a:pt x="262255" y="1227658"/>
                  </a:lnTo>
                  <a:lnTo>
                    <a:pt x="261708" y="1219327"/>
                  </a:lnTo>
                  <a:lnTo>
                    <a:pt x="258686" y="1202613"/>
                  </a:lnTo>
                  <a:lnTo>
                    <a:pt x="257848" y="1194244"/>
                  </a:lnTo>
                  <a:lnTo>
                    <a:pt x="253174" y="1170152"/>
                  </a:lnTo>
                  <a:lnTo>
                    <a:pt x="240931" y="1152042"/>
                  </a:lnTo>
                  <a:lnTo>
                    <a:pt x="221792" y="1140637"/>
                  </a:lnTo>
                  <a:lnTo>
                    <a:pt x="196418" y="1136675"/>
                  </a:lnTo>
                  <a:lnTo>
                    <a:pt x="171361" y="1140536"/>
                  </a:lnTo>
                  <a:lnTo>
                    <a:pt x="152641" y="1151724"/>
                  </a:lnTo>
                  <a:lnTo>
                    <a:pt x="140855" y="1169657"/>
                  </a:lnTo>
                  <a:lnTo>
                    <a:pt x="136626" y="1193761"/>
                  </a:lnTo>
                  <a:lnTo>
                    <a:pt x="137541" y="1207223"/>
                  </a:lnTo>
                  <a:lnTo>
                    <a:pt x="137375" y="1213561"/>
                  </a:lnTo>
                  <a:lnTo>
                    <a:pt x="135534" y="1218755"/>
                  </a:lnTo>
                  <a:lnTo>
                    <a:pt x="131292" y="1228280"/>
                  </a:lnTo>
                  <a:lnTo>
                    <a:pt x="131127" y="1237132"/>
                  </a:lnTo>
                  <a:lnTo>
                    <a:pt x="157365" y="1288453"/>
                  </a:lnTo>
                  <a:lnTo>
                    <a:pt x="163029" y="1298460"/>
                  </a:lnTo>
                  <a:lnTo>
                    <a:pt x="133616" y="1331442"/>
                  </a:lnTo>
                  <a:lnTo>
                    <a:pt x="74942" y="1365885"/>
                  </a:lnTo>
                  <a:lnTo>
                    <a:pt x="66852" y="1370850"/>
                  </a:lnTo>
                  <a:lnTo>
                    <a:pt x="60350" y="1376603"/>
                  </a:lnTo>
                  <a:lnTo>
                    <a:pt x="56121" y="1383982"/>
                  </a:lnTo>
                  <a:lnTo>
                    <a:pt x="54864" y="1393888"/>
                  </a:lnTo>
                  <a:lnTo>
                    <a:pt x="54724" y="1401546"/>
                  </a:lnTo>
                  <a:lnTo>
                    <a:pt x="53936" y="1409357"/>
                  </a:lnTo>
                  <a:lnTo>
                    <a:pt x="51790" y="1425981"/>
                  </a:lnTo>
                  <a:lnTo>
                    <a:pt x="341617" y="1425981"/>
                  </a:lnTo>
                  <a:close/>
                </a:path>
                <a:path w="537210" h="1426845">
                  <a:moveTo>
                    <a:pt x="489089" y="112102"/>
                  </a:moveTo>
                  <a:lnTo>
                    <a:pt x="451421" y="90995"/>
                  </a:lnTo>
                  <a:lnTo>
                    <a:pt x="443953" y="91617"/>
                  </a:lnTo>
                  <a:lnTo>
                    <a:pt x="443953" y="235889"/>
                  </a:lnTo>
                  <a:lnTo>
                    <a:pt x="443915" y="236181"/>
                  </a:lnTo>
                  <a:lnTo>
                    <a:pt x="417360" y="261734"/>
                  </a:lnTo>
                  <a:lnTo>
                    <a:pt x="407403" y="259689"/>
                  </a:lnTo>
                  <a:lnTo>
                    <a:pt x="391782" y="235889"/>
                  </a:lnTo>
                  <a:lnTo>
                    <a:pt x="393827" y="225856"/>
                  </a:lnTo>
                  <a:lnTo>
                    <a:pt x="399440" y="217614"/>
                  </a:lnTo>
                  <a:lnTo>
                    <a:pt x="407758" y="212090"/>
                  </a:lnTo>
                  <a:lnTo>
                    <a:pt x="417944" y="210083"/>
                  </a:lnTo>
                  <a:lnTo>
                    <a:pt x="427990" y="212178"/>
                  </a:lnTo>
                  <a:lnTo>
                    <a:pt x="436270" y="217779"/>
                  </a:lnTo>
                  <a:lnTo>
                    <a:pt x="441896" y="225996"/>
                  </a:lnTo>
                  <a:lnTo>
                    <a:pt x="443953" y="235889"/>
                  </a:lnTo>
                  <a:lnTo>
                    <a:pt x="443953" y="91617"/>
                  </a:lnTo>
                  <a:lnTo>
                    <a:pt x="443153" y="91681"/>
                  </a:lnTo>
                  <a:lnTo>
                    <a:pt x="434594" y="92036"/>
                  </a:lnTo>
                  <a:lnTo>
                    <a:pt x="434721" y="92252"/>
                  </a:lnTo>
                  <a:lnTo>
                    <a:pt x="434543" y="92024"/>
                  </a:lnTo>
                  <a:lnTo>
                    <a:pt x="423379" y="64350"/>
                  </a:lnTo>
                  <a:lnTo>
                    <a:pt x="418122" y="51396"/>
                  </a:lnTo>
                  <a:lnTo>
                    <a:pt x="418122" y="135140"/>
                  </a:lnTo>
                  <a:lnTo>
                    <a:pt x="417233" y="145567"/>
                  </a:lnTo>
                  <a:lnTo>
                    <a:pt x="414578" y="148793"/>
                  </a:lnTo>
                  <a:lnTo>
                    <a:pt x="383438" y="150495"/>
                  </a:lnTo>
                  <a:lnTo>
                    <a:pt x="370484" y="151041"/>
                  </a:lnTo>
                  <a:lnTo>
                    <a:pt x="360006" y="151269"/>
                  </a:lnTo>
                  <a:lnTo>
                    <a:pt x="360006" y="207835"/>
                  </a:lnTo>
                  <a:lnTo>
                    <a:pt x="360006" y="250431"/>
                  </a:lnTo>
                  <a:lnTo>
                    <a:pt x="129146" y="250431"/>
                  </a:lnTo>
                  <a:lnTo>
                    <a:pt x="129146" y="210083"/>
                  </a:lnTo>
                  <a:lnTo>
                    <a:pt x="129146" y="207835"/>
                  </a:lnTo>
                  <a:lnTo>
                    <a:pt x="360006" y="207835"/>
                  </a:lnTo>
                  <a:lnTo>
                    <a:pt x="360006" y="151269"/>
                  </a:lnTo>
                  <a:lnTo>
                    <a:pt x="357530" y="151320"/>
                  </a:lnTo>
                  <a:lnTo>
                    <a:pt x="298132" y="151498"/>
                  </a:lnTo>
                  <a:lnTo>
                    <a:pt x="238734" y="151422"/>
                  </a:lnTo>
                  <a:lnTo>
                    <a:pt x="238734" y="152006"/>
                  </a:lnTo>
                  <a:lnTo>
                    <a:pt x="97256" y="150825"/>
                  </a:lnTo>
                  <a:lnTo>
                    <a:pt x="97256" y="236181"/>
                  </a:lnTo>
                  <a:lnTo>
                    <a:pt x="95211" y="246113"/>
                  </a:lnTo>
                  <a:lnTo>
                    <a:pt x="89636" y="254254"/>
                  </a:lnTo>
                  <a:lnTo>
                    <a:pt x="81432" y="259727"/>
                  </a:lnTo>
                  <a:lnTo>
                    <a:pt x="71374" y="261734"/>
                  </a:lnTo>
                  <a:lnTo>
                    <a:pt x="61175" y="259727"/>
                  </a:lnTo>
                  <a:lnTo>
                    <a:pt x="52743" y="254165"/>
                  </a:lnTo>
                  <a:lnTo>
                    <a:pt x="47142" y="245960"/>
                  </a:lnTo>
                  <a:lnTo>
                    <a:pt x="45097" y="235889"/>
                  </a:lnTo>
                  <a:lnTo>
                    <a:pt x="47180" y="225996"/>
                  </a:lnTo>
                  <a:lnTo>
                    <a:pt x="89649" y="217690"/>
                  </a:lnTo>
                  <a:lnTo>
                    <a:pt x="97256" y="236181"/>
                  </a:lnTo>
                  <a:lnTo>
                    <a:pt x="97256" y="150825"/>
                  </a:lnTo>
                  <a:lnTo>
                    <a:pt x="85788" y="150723"/>
                  </a:lnTo>
                  <a:lnTo>
                    <a:pt x="81165" y="150037"/>
                  </a:lnTo>
                  <a:lnTo>
                    <a:pt x="71793" y="147701"/>
                  </a:lnTo>
                  <a:lnTo>
                    <a:pt x="69545" y="144132"/>
                  </a:lnTo>
                  <a:lnTo>
                    <a:pt x="72123" y="132905"/>
                  </a:lnTo>
                  <a:lnTo>
                    <a:pt x="87350" y="92303"/>
                  </a:lnTo>
                  <a:lnTo>
                    <a:pt x="102819" y="54711"/>
                  </a:lnTo>
                  <a:lnTo>
                    <a:pt x="133184" y="21793"/>
                  </a:lnTo>
                  <a:lnTo>
                    <a:pt x="165696" y="19786"/>
                  </a:lnTo>
                  <a:lnTo>
                    <a:pt x="188785" y="19799"/>
                  </a:lnTo>
                  <a:lnTo>
                    <a:pt x="234962" y="20307"/>
                  </a:lnTo>
                  <a:lnTo>
                    <a:pt x="299072" y="19786"/>
                  </a:lnTo>
                  <a:lnTo>
                    <a:pt x="341617" y="19634"/>
                  </a:lnTo>
                  <a:lnTo>
                    <a:pt x="378891" y="41592"/>
                  </a:lnTo>
                  <a:lnTo>
                    <a:pt x="409867" y="113436"/>
                  </a:lnTo>
                  <a:lnTo>
                    <a:pt x="418122" y="135140"/>
                  </a:lnTo>
                  <a:lnTo>
                    <a:pt x="418122" y="51396"/>
                  </a:lnTo>
                  <a:lnTo>
                    <a:pt x="397979" y="15595"/>
                  </a:lnTo>
                  <a:lnTo>
                    <a:pt x="360921" y="584"/>
                  </a:lnTo>
                  <a:lnTo>
                    <a:pt x="346138" y="0"/>
                  </a:lnTo>
                  <a:lnTo>
                    <a:pt x="122516" y="762"/>
                  </a:lnTo>
                  <a:lnTo>
                    <a:pt x="86296" y="20066"/>
                  </a:lnTo>
                  <a:lnTo>
                    <a:pt x="68072" y="58293"/>
                  </a:lnTo>
                  <a:lnTo>
                    <a:pt x="63830" y="68186"/>
                  </a:lnTo>
                  <a:lnTo>
                    <a:pt x="60566" y="75603"/>
                  </a:lnTo>
                  <a:lnTo>
                    <a:pt x="57073" y="82892"/>
                  </a:lnTo>
                  <a:lnTo>
                    <a:pt x="52984" y="91643"/>
                  </a:lnTo>
                  <a:lnTo>
                    <a:pt x="51955" y="92303"/>
                  </a:lnTo>
                  <a:lnTo>
                    <a:pt x="39852" y="90919"/>
                  </a:lnTo>
                  <a:lnTo>
                    <a:pt x="26949" y="90538"/>
                  </a:lnTo>
                  <a:lnTo>
                    <a:pt x="0" y="109994"/>
                  </a:lnTo>
                  <a:lnTo>
                    <a:pt x="838" y="117246"/>
                  </a:lnTo>
                  <a:lnTo>
                    <a:pt x="5130" y="127609"/>
                  </a:lnTo>
                  <a:lnTo>
                    <a:pt x="11493" y="135940"/>
                  </a:lnTo>
                  <a:lnTo>
                    <a:pt x="20015" y="142113"/>
                  </a:lnTo>
                  <a:lnTo>
                    <a:pt x="30810" y="146037"/>
                  </a:lnTo>
                  <a:lnTo>
                    <a:pt x="29400" y="150583"/>
                  </a:lnTo>
                  <a:lnTo>
                    <a:pt x="28168" y="155295"/>
                  </a:lnTo>
                  <a:lnTo>
                    <a:pt x="26479" y="159854"/>
                  </a:lnTo>
                  <a:lnTo>
                    <a:pt x="20904" y="177749"/>
                  </a:lnTo>
                  <a:lnTo>
                    <a:pt x="17246" y="195922"/>
                  </a:lnTo>
                  <a:lnTo>
                    <a:pt x="15328" y="214388"/>
                  </a:lnTo>
                  <a:lnTo>
                    <a:pt x="15138" y="225856"/>
                  </a:lnTo>
                  <a:lnTo>
                    <a:pt x="15049" y="235889"/>
                  </a:lnTo>
                  <a:lnTo>
                    <a:pt x="15163" y="245960"/>
                  </a:lnTo>
                  <a:lnTo>
                    <a:pt x="15278" y="310146"/>
                  </a:lnTo>
                  <a:lnTo>
                    <a:pt x="17919" y="348538"/>
                  </a:lnTo>
                  <a:lnTo>
                    <a:pt x="46024" y="362572"/>
                  </a:lnTo>
                  <a:lnTo>
                    <a:pt x="58724" y="362508"/>
                  </a:lnTo>
                  <a:lnTo>
                    <a:pt x="97028" y="349237"/>
                  </a:lnTo>
                  <a:lnTo>
                    <a:pt x="99796" y="335000"/>
                  </a:lnTo>
                  <a:lnTo>
                    <a:pt x="99720" y="331279"/>
                  </a:lnTo>
                  <a:lnTo>
                    <a:pt x="99834" y="321843"/>
                  </a:lnTo>
                  <a:lnTo>
                    <a:pt x="99834" y="307517"/>
                  </a:lnTo>
                  <a:lnTo>
                    <a:pt x="388874" y="307517"/>
                  </a:lnTo>
                  <a:lnTo>
                    <a:pt x="388962" y="317804"/>
                  </a:lnTo>
                  <a:lnTo>
                    <a:pt x="389064" y="325615"/>
                  </a:lnTo>
                  <a:lnTo>
                    <a:pt x="407631" y="361340"/>
                  </a:lnTo>
                  <a:lnTo>
                    <a:pt x="431228" y="362953"/>
                  </a:lnTo>
                  <a:lnTo>
                    <a:pt x="440804" y="362483"/>
                  </a:lnTo>
                  <a:lnTo>
                    <a:pt x="473024" y="338582"/>
                  </a:lnTo>
                  <a:lnTo>
                    <a:pt x="474345" y="307517"/>
                  </a:lnTo>
                  <a:lnTo>
                    <a:pt x="474230" y="279095"/>
                  </a:lnTo>
                  <a:lnTo>
                    <a:pt x="473951" y="261734"/>
                  </a:lnTo>
                  <a:lnTo>
                    <a:pt x="473710" y="245960"/>
                  </a:lnTo>
                  <a:lnTo>
                    <a:pt x="473583" y="236181"/>
                  </a:lnTo>
                  <a:lnTo>
                    <a:pt x="473443" y="221907"/>
                  </a:lnTo>
                  <a:lnTo>
                    <a:pt x="472948" y="210083"/>
                  </a:lnTo>
                  <a:lnTo>
                    <a:pt x="472859" y="207835"/>
                  </a:lnTo>
                  <a:lnTo>
                    <a:pt x="472846" y="207441"/>
                  </a:lnTo>
                  <a:lnTo>
                    <a:pt x="471131" y="193192"/>
                  </a:lnTo>
                  <a:lnTo>
                    <a:pt x="468287" y="179120"/>
                  </a:lnTo>
                  <a:lnTo>
                    <a:pt x="464261" y="165239"/>
                  </a:lnTo>
                  <a:lnTo>
                    <a:pt x="459828" y="152006"/>
                  </a:lnTo>
                  <a:lnTo>
                    <a:pt x="459651" y="151498"/>
                  </a:lnTo>
                  <a:lnTo>
                    <a:pt x="457784" y="145910"/>
                  </a:lnTo>
                  <a:lnTo>
                    <a:pt x="467639" y="142709"/>
                  </a:lnTo>
                  <a:lnTo>
                    <a:pt x="475691" y="137439"/>
                  </a:lnTo>
                  <a:lnTo>
                    <a:pt x="482053" y="130289"/>
                  </a:lnTo>
                  <a:lnTo>
                    <a:pt x="486879" y="121424"/>
                  </a:lnTo>
                  <a:lnTo>
                    <a:pt x="489089" y="112102"/>
                  </a:lnTo>
                  <a:close/>
                </a:path>
                <a:path w="537210" h="1426845">
                  <a:moveTo>
                    <a:pt x="492201" y="1357223"/>
                  </a:moveTo>
                  <a:lnTo>
                    <a:pt x="439585" y="1352664"/>
                  </a:lnTo>
                  <a:lnTo>
                    <a:pt x="439585" y="1376959"/>
                  </a:lnTo>
                  <a:lnTo>
                    <a:pt x="492201" y="1376959"/>
                  </a:lnTo>
                  <a:lnTo>
                    <a:pt x="492201" y="1357223"/>
                  </a:lnTo>
                  <a:close/>
                </a:path>
                <a:path w="537210" h="1426845">
                  <a:moveTo>
                    <a:pt x="492480" y="1402702"/>
                  </a:moveTo>
                  <a:lnTo>
                    <a:pt x="439623" y="1402702"/>
                  </a:lnTo>
                  <a:lnTo>
                    <a:pt x="439623" y="1425257"/>
                  </a:lnTo>
                  <a:lnTo>
                    <a:pt x="492480" y="1425257"/>
                  </a:lnTo>
                  <a:lnTo>
                    <a:pt x="492480" y="1402702"/>
                  </a:lnTo>
                  <a:close/>
                </a:path>
                <a:path w="537210" h="1426845">
                  <a:moveTo>
                    <a:pt x="494334" y="1292961"/>
                  </a:moveTo>
                  <a:lnTo>
                    <a:pt x="492569" y="1283931"/>
                  </a:lnTo>
                  <a:lnTo>
                    <a:pt x="493458" y="1273721"/>
                  </a:lnTo>
                  <a:lnTo>
                    <a:pt x="489635" y="1271447"/>
                  </a:lnTo>
                  <a:lnTo>
                    <a:pt x="477634" y="1264856"/>
                  </a:lnTo>
                  <a:lnTo>
                    <a:pt x="465137" y="1258811"/>
                  </a:lnTo>
                  <a:lnTo>
                    <a:pt x="438721" y="1246746"/>
                  </a:lnTo>
                  <a:lnTo>
                    <a:pt x="438721" y="1256131"/>
                  </a:lnTo>
                  <a:lnTo>
                    <a:pt x="438251" y="1262786"/>
                  </a:lnTo>
                  <a:lnTo>
                    <a:pt x="439254" y="1272235"/>
                  </a:lnTo>
                  <a:lnTo>
                    <a:pt x="441350" y="1276629"/>
                  </a:lnTo>
                  <a:lnTo>
                    <a:pt x="455561" y="1281264"/>
                  </a:lnTo>
                  <a:lnTo>
                    <a:pt x="467842" y="1285036"/>
                  </a:lnTo>
                  <a:lnTo>
                    <a:pt x="494334" y="1292961"/>
                  </a:lnTo>
                  <a:close/>
                </a:path>
                <a:path w="537210" h="1426845">
                  <a:moveTo>
                    <a:pt x="496785" y="1335087"/>
                  </a:moveTo>
                  <a:lnTo>
                    <a:pt x="492290" y="1325841"/>
                  </a:lnTo>
                  <a:lnTo>
                    <a:pt x="490740" y="1316062"/>
                  </a:lnTo>
                  <a:lnTo>
                    <a:pt x="486067" y="1314221"/>
                  </a:lnTo>
                  <a:lnTo>
                    <a:pt x="475170" y="1310500"/>
                  </a:lnTo>
                  <a:lnTo>
                    <a:pt x="463804" y="1307490"/>
                  </a:lnTo>
                  <a:lnTo>
                    <a:pt x="439648" y="1301838"/>
                  </a:lnTo>
                  <a:lnTo>
                    <a:pt x="439648" y="1329105"/>
                  </a:lnTo>
                  <a:lnTo>
                    <a:pt x="496785" y="1335087"/>
                  </a:lnTo>
                  <a:close/>
                </a:path>
                <a:path w="537210" h="1426845">
                  <a:moveTo>
                    <a:pt x="536905" y="1418297"/>
                  </a:moveTo>
                  <a:lnTo>
                    <a:pt x="535889" y="1417789"/>
                  </a:lnTo>
                  <a:lnTo>
                    <a:pt x="530263" y="1413103"/>
                  </a:lnTo>
                  <a:lnTo>
                    <a:pt x="528269" y="1407350"/>
                  </a:lnTo>
                  <a:lnTo>
                    <a:pt x="528243" y="1401038"/>
                  </a:lnTo>
                  <a:lnTo>
                    <a:pt x="528586" y="1394714"/>
                  </a:lnTo>
                  <a:lnTo>
                    <a:pt x="528472" y="1359166"/>
                  </a:lnTo>
                  <a:lnTo>
                    <a:pt x="528739" y="1244371"/>
                  </a:lnTo>
                  <a:lnTo>
                    <a:pt x="526859" y="1239672"/>
                  </a:lnTo>
                  <a:lnTo>
                    <a:pt x="505409" y="1230782"/>
                  </a:lnTo>
                  <a:lnTo>
                    <a:pt x="479234" y="1218819"/>
                  </a:lnTo>
                  <a:lnTo>
                    <a:pt x="458939" y="1209992"/>
                  </a:lnTo>
                  <a:lnTo>
                    <a:pt x="454672" y="1205941"/>
                  </a:lnTo>
                  <a:lnTo>
                    <a:pt x="456412" y="1198041"/>
                  </a:lnTo>
                  <a:lnTo>
                    <a:pt x="457479" y="1180426"/>
                  </a:lnTo>
                  <a:lnTo>
                    <a:pt x="452348" y="1166876"/>
                  </a:lnTo>
                  <a:lnTo>
                    <a:pt x="441540" y="1157097"/>
                  </a:lnTo>
                  <a:lnTo>
                    <a:pt x="406920" y="1143190"/>
                  </a:lnTo>
                  <a:lnTo>
                    <a:pt x="394754" y="1131570"/>
                  </a:lnTo>
                  <a:lnTo>
                    <a:pt x="389229" y="1115745"/>
                  </a:lnTo>
                  <a:lnTo>
                    <a:pt x="390461" y="1095552"/>
                  </a:lnTo>
                  <a:lnTo>
                    <a:pt x="392137" y="1087412"/>
                  </a:lnTo>
                  <a:lnTo>
                    <a:pt x="388378" y="1082675"/>
                  </a:lnTo>
                  <a:lnTo>
                    <a:pt x="315455" y="1047940"/>
                  </a:lnTo>
                  <a:lnTo>
                    <a:pt x="290347" y="1036231"/>
                  </a:lnTo>
                  <a:lnTo>
                    <a:pt x="283438" y="1038021"/>
                  </a:lnTo>
                  <a:lnTo>
                    <a:pt x="280708" y="1040765"/>
                  </a:lnTo>
                  <a:lnTo>
                    <a:pt x="274421" y="1047724"/>
                  </a:lnTo>
                  <a:lnTo>
                    <a:pt x="262470" y="1062240"/>
                  </a:lnTo>
                  <a:lnTo>
                    <a:pt x="255968" y="1068908"/>
                  </a:lnTo>
                  <a:lnTo>
                    <a:pt x="245605" y="1080604"/>
                  </a:lnTo>
                  <a:lnTo>
                    <a:pt x="239102" y="1093457"/>
                  </a:lnTo>
                  <a:lnTo>
                    <a:pt x="236347" y="1107490"/>
                  </a:lnTo>
                  <a:lnTo>
                    <a:pt x="237248" y="1122743"/>
                  </a:lnTo>
                  <a:lnTo>
                    <a:pt x="238023" y="1127340"/>
                  </a:lnTo>
                  <a:lnTo>
                    <a:pt x="240639" y="1132789"/>
                  </a:lnTo>
                  <a:lnTo>
                    <a:pt x="244182" y="1135583"/>
                  </a:lnTo>
                  <a:lnTo>
                    <a:pt x="256565" y="1147584"/>
                  </a:lnTo>
                  <a:lnTo>
                    <a:pt x="265303" y="1161237"/>
                  </a:lnTo>
                  <a:lnTo>
                    <a:pt x="270446" y="1176591"/>
                  </a:lnTo>
                  <a:lnTo>
                    <a:pt x="272084" y="1193660"/>
                  </a:lnTo>
                  <a:lnTo>
                    <a:pt x="272046" y="1200353"/>
                  </a:lnTo>
                  <a:lnTo>
                    <a:pt x="270141" y="1208265"/>
                  </a:lnTo>
                  <a:lnTo>
                    <a:pt x="272986" y="1213523"/>
                  </a:lnTo>
                  <a:lnTo>
                    <a:pt x="277787" y="1228547"/>
                  </a:lnTo>
                  <a:lnTo>
                    <a:pt x="276606" y="1242479"/>
                  </a:lnTo>
                  <a:lnTo>
                    <a:pt x="271576" y="1255737"/>
                  </a:lnTo>
                  <a:lnTo>
                    <a:pt x="264820" y="1268704"/>
                  </a:lnTo>
                  <a:lnTo>
                    <a:pt x="260019" y="1277442"/>
                  </a:lnTo>
                  <a:lnTo>
                    <a:pt x="244386" y="1304340"/>
                  </a:lnTo>
                  <a:lnTo>
                    <a:pt x="285915" y="1334782"/>
                  </a:lnTo>
                  <a:lnTo>
                    <a:pt x="285915" y="1051712"/>
                  </a:lnTo>
                  <a:lnTo>
                    <a:pt x="372224" y="1093012"/>
                  </a:lnTo>
                  <a:lnTo>
                    <a:pt x="374383" y="1096619"/>
                  </a:lnTo>
                  <a:lnTo>
                    <a:pt x="374853" y="1105433"/>
                  </a:lnTo>
                  <a:lnTo>
                    <a:pt x="374789" y="1125880"/>
                  </a:lnTo>
                  <a:lnTo>
                    <a:pt x="352056" y="1115999"/>
                  </a:lnTo>
                  <a:lnTo>
                    <a:pt x="304241" y="1172603"/>
                  </a:lnTo>
                  <a:lnTo>
                    <a:pt x="303034" y="1177074"/>
                  </a:lnTo>
                  <a:lnTo>
                    <a:pt x="302882" y="1219327"/>
                  </a:lnTo>
                  <a:lnTo>
                    <a:pt x="303149" y="1338453"/>
                  </a:lnTo>
                  <a:lnTo>
                    <a:pt x="306070" y="1343266"/>
                  </a:lnTo>
                  <a:lnTo>
                    <a:pt x="319519" y="1351165"/>
                  </a:lnTo>
                  <a:lnTo>
                    <a:pt x="352323" y="1369136"/>
                  </a:lnTo>
                  <a:lnTo>
                    <a:pt x="352323" y="1133551"/>
                  </a:lnTo>
                  <a:lnTo>
                    <a:pt x="424014" y="1167917"/>
                  </a:lnTo>
                  <a:lnTo>
                    <a:pt x="435051" y="1173734"/>
                  </a:lnTo>
                  <a:lnTo>
                    <a:pt x="440372" y="1179118"/>
                  </a:lnTo>
                  <a:lnTo>
                    <a:pt x="441248" y="1186738"/>
                  </a:lnTo>
                  <a:lnTo>
                    <a:pt x="438912" y="1199172"/>
                  </a:lnTo>
                  <a:lnTo>
                    <a:pt x="425513" y="1195768"/>
                  </a:lnTo>
                  <a:lnTo>
                    <a:pt x="416826" y="1195882"/>
                  </a:lnTo>
                  <a:lnTo>
                    <a:pt x="409079" y="1200658"/>
                  </a:lnTo>
                  <a:lnTo>
                    <a:pt x="395668" y="1214120"/>
                  </a:lnTo>
                  <a:lnTo>
                    <a:pt x="393230" y="1217485"/>
                  </a:lnTo>
                  <a:lnTo>
                    <a:pt x="390055" y="1219860"/>
                  </a:lnTo>
                  <a:lnTo>
                    <a:pt x="378612" y="1231087"/>
                  </a:lnTo>
                  <a:lnTo>
                    <a:pt x="371640" y="1243965"/>
                  </a:lnTo>
                  <a:lnTo>
                    <a:pt x="368325" y="1258519"/>
                  </a:lnTo>
                  <a:lnTo>
                    <a:pt x="367830" y="1274762"/>
                  </a:lnTo>
                  <a:lnTo>
                    <a:pt x="368642" y="1309255"/>
                  </a:lnTo>
                  <a:lnTo>
                    <a:pt x="368744" y="1343799"/>
                  </a:lnTo>
                  <a:lnTo>
                    <a:pt x="368350" y="1413192"/>
                  </a:lnTo>
                  <a:lnTo>
                    <a:pt x="365480" y="1413954"/>
                  </a:lnTo>
                  <a:lnTo>
                    <a:pt x="363029" y="1413979"/>
                  </a:lnTo>
                  <a:lnTo>
                    <a:pt x="359473" y="1416697"/>
                  </a:lnTo>
                  <a:lnTo>
                    <a:pt x="356616" y="1419504"/>
                  </a:lnTo>
                  <a:lnTo>
                    <a:pt x="357416" y="1423174"/>
                  </a:lnTo>
                  <a:lnTo>
                    <a:pt x="360730" y="1425968"/>
                  </a:lnTo>
                  <a:lnTo>
                    <a:pt x="376135" y="1426222"/>
                  </a:lnTo>
                  <a:lnTo>
                    <a:pt x="417182" y="1426235"/>
                  </a:lnTo>
                  <a:lnTo>
                    <a:pt x="417182" y="1213256"/>
                  </a:lnTo>
                  <a:lnTo>
                    <a:pt x="476440" y="1240155"/>
                  </a:lnTo>
                  <a:lnTo>
                    <a:pt x="506615" y="1252677"/>
                  </a:lnTo>
                  <a:lnTo>
                    <a:pt x="508939" y="1258824"/>
                  </a:lnTo>
                  <a:lnTo>
                    <a:pt x="508571" y="1304645"/>
                  </a:lnTo>
                  <a:lnTo>
                    <a:pt x="508622" y="1415402"/>
                  </a:lnTo>
                  <a:lnTo>
                    <a:pt x="509435" y="1425714"/>
                  </a:lnTo>
                  <a:lnTo>
                    <a:pt x="536016" y="1425714"/>
                  </a:lnTo>
                  <a:lnTo>
                    <a:pt x="536016" y="1422628"/>
                  </a:lnTo>
                  <a:lnTo>
                    <a:pt x="536905" y="1418297"/>
                  </a:lnTo>
                  <a:close/>
                </a:path>
              </a:pathLst>
            </a:custGeom>
            <a:solidFill>
              <a:srgbClr val="01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38025" y="2876397"/>
              <a:ext cx="4953977" cy="468360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62282" y="7018501"/>
              <a:ext cx="8058150" cy="248285"/>
            </a:xfrm>
            <a:custGeom>
              <a:avLst/>
              <a:gdLst/>
              <a:ahLst/>
              <a:cxnLst/>
              <a:rect l="l" t="t" r="r" b="b"/>
              <a:pathLst>
                <a:path w="8058150" h="248284">
                  <a:moveTo>
                    <a:pt x="8058137" y="0"/>
                  </a:moveTo>
                  <a:lnTo>
                    <a:pt x="0" y="0"/>
                  </a:lnTo>
                  <a:lnTo>
                    <a:pt x="0" y="247827"/>
                  </a:lnTo>
                  <a:lnTo>
                    <a:pt x="7894878" y="247827"/>
                  </a:lnTo>
                  <a:lnTo>
                    <a:pt x="8058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62820" y="7018502"/>
              <a:ext cx="1605280" cy="248285"/>
            </a:xfrm>
            <a:custGeom>
              <a:avLst/>
              <a:gdLst/>
              <a:ahLst/>
              <a:cxnLst/>
              <a:rect l="l" t="t" r="r" b="b"/>
              <a:pathLst>
                <a:path w="1605279" h="248284">
                  <a:moveTo>
                    <a:pt x="1605279" y="0"/>
                  </a:moveTo>
                  <a:lnTo>
                    <a:pt x="163258" y="0"/>
                  </a:lnTo>
                  <a:lnTo>
                    <a:pt x="0" y="247827"/>
                  </a:lnTo>
                  <a:lnTo>
                    <a:pt x="1605279" y="247827"/>
                  </a:lnTo>
                  <a:lnTo>
                    <a:pt x="1605279" y="0"/>
                  </a:lnTo>
                  <a:close/>
                </a:path>
              </a:pathLst>
            </a:custGeom>
            <a:solidFill>
              <a:srgbClr val="01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30982" y="7024851"/>
              <a:ext cx="224154" cy="235585"/>
            </a:xfrm>
            <a:custGeom>
              <a:avLst/>
              <a:gdLst/>
              <a:ahLst/>
              <a:cxnLst/>
              <a:rect l="l" t="t" r="r" b="b"/>
              <a:pathLst>
                <a:path w="224154" h="235584">
                  <a:moveTo>
                    <a:pt x="223901" y="0"/>
                  </a:moveTo>
                  <a:lnTo>
                    <a:pt x="150431" y="0"/>
                  </a:lnTo>
                  <a:lnTo>
                    <a:pt x="0" y="235127"/>
                  </a:lnTo>
                  <a:lnTo>
                    <a:pt x="73469" y="235127"/>
                  </a:lnTo>
                  <a:lnTo>
                    <a:pt x="223901" y="0"/>
                  </a:lnTo>
                  <a:close/>
                </a:path>
              </a:pathLst>
            </a:custGeom>
            <a:solidFill>
              <a:srgbClr val="01205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21089" y="7024851"/>
              <a:ext cx="224154" cy="235585"/>
            </a:xfrm>
            <a:custGeom>
              <a:avLst/>
              <a:gdLst/>
              <a:ahLst/>
              <a:cxnLst/>
              <a:rect l="l" t="t" r="r" b="b"/>
              <a:pathLst>
                <a:path w="224154" h="235584">
                  <a:moveTo>
                    <a:pt x="223901" y="0"/>
                  </a:moveTo>
                  <a:lnTo>
                    <a:pt x="150431" y="0"/>
                  </a:lnTo>
                  <a:lnTo>
                    <a:pt x="0" y="235127"/>
                  </a:lnTo>
                  <a:lnTo>
                    <a:pt x="73469" y="235127"/>
                  </a:lnTo>
                  <a:lnTo>
                    <a:pt x="223901" y="0"/>
                  </a:lnTo>
                  <a:close/>
                </a:path>
              </a:pathLst>
            </a:custGeom>
            <a:solidFill>
              <a:srgbClr val="01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65640" y="7024851"/>
              <a:ext cx="224154" cy="235585"/>
            </a:xfrm>
            <a:custGeom>
              <a:avLst/>
              <a:gdLst/>
              <a:ahLst/>
              <a:cxnLst/>
              <a:rect l="l" t="t" r="r" b="b"/>
              <a:pathLst>
                <a:path w="224154" h="235584">
                  <a:moveTo>
                    <a:pt x="223901" y="0"/>
                  </a:moveTo>
                  <a:lnTo>
                    <a:pt x="150431" y="0"/>
                  </a:lnTo>
                  <a:lnTo>
                    <a:pt x="0" y="235127"/>
                  </a:lnTo>
                  <a:lnTo>
                    <a:pt x="73469" y="235127"/>
                  </a:lnTo>
                  <a:lnTo>
                    <a:pt x="223901" y="0"/>
                  </a:lnTo>
                  <a:close/>
                </a:path>
              </a:pathLst>
            </a:custGeom>
            <a:solidFill>
              <a:srgbClr val="01205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626035" y="7024851"/>
              <a:ext cx="224154" cy="235585"/>
            </a:xfrm>
            <a:custGeom>
              <a:avLst/>
              <a:gdLst/>
              <a:ahLst/>
              <a:cxnLst/>
              <a:rect l="l" t="t" r="r" b="b"/>
              <a:pathLst>
                <a:path w="224154" h="235584">
                  <a:moveTo>
                    <a:pt x="223901" y="0"/>
                  </a:moveTo>
                  <a:lnTo>
                    <a:pt x="150431" y="0"/>
                  </a:lnTo>
                  <a:lnTo>
                    <a:pt x="0" y="235127"/>
                  </a:lnTo>
                  <a:lnTo>
                    <a:pt x="73469" y="235127"/>
                  </a:lnTo>
                  <a:lnTo>
                    <a:pt x="223901" y="0"/>
                  </a:lnTo>
                  <a:close/>
                </a:path>
              </a:pathLst>
            </a:custGeom>
            <a:solidFill>
              <a:srgbClr val="01205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81078" y="7024851"/>
              <a:ext cx="224154" cy="235585"/>
            </a:xfrm>
            <a:custGeom>
              <a:avLst/>
              <a:gdLst/>
              <a:ahLst/>
              <a:cxnLst/>
              <a:rect l="l" t="t" r="r" b="b"/>
              <a:pathLst>
                <a:path w="224154" h="235584">
                  <a:moveTo>
                    <a:pt x="223901" y="0"/>
                  </a:moveTo>
                  <a:lnTo>
                    <a:pt x="150431" y="0"/>
                  </a:lnTo>
                  <a:lnTo>
                    <a:pt x="0" y="235127"/>
                  </a:lnTo>
                  <a:lnTo>
                    <a:pt x="73469" y="235127"/>
                  </a:lnTo>
                  <a:lnTo>
                    <a:pt x="223901" y="0"/>
                  </a:lnTo>
                  <a:close/>
                </a:path>
              </a:pathLst>
            </a:custGeom>
            <a:solidFill>
              <a:srgbClr val="01205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921" y="6751967"/>
              <a:ext cx="733958" cy="73395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1221" y="6739270"/>
              <a:ext cx="759460" cy="759460"/>
            </a:xfrm>
            <a:custGeom>
              <a:avLst/>
              <a:gdLst/>
              <a:ahLst/>
              <a:cxnLst/>
              <a:rect l="l" t="t" r="r" b="b"/>
              <a:pathLst>
                <a:path w="759460" h="759459">
                  <a:moveTo>
                    <a:pt x="379679" y="759358"/>
                  </a:moveTo>
                  <a:lnTo>
                    <a:pt x="427240" y="756394"/>
                  </a:lnTo>
                  <a:lnTo>
                    <a:pt x="473056" y="747742"/>
                  </a:lnTo>
                  <a:lnTo>
                    <a:pt x="516769" y="733760"/>
                  </a:lnTo>
                  <a:lnTo>
                    <a:pt x="558021" y="714807"/>
                  </a:lnTo>
                  <a:lnTo>
                    <a:pt x="596453" y="691242"/>
                  </a:lnTo>
                  <a:lnTo>
                    <a:pt x="631706" y="663421"/>
                  </a:lnTo>
                  <a:lnTo>
                    <a:pt x="663421" y="631706"/>
                  </a:lnTo>
                  <a:lnTo>
                    <a:pt x="691242" y="596453"/>
                  </a:lnTo>
                  <a:lnTo>
                    <a:pt x="714807" y="558021"/>
                  </a:lnTo>
                  <a:lnTo>
                    <a:pt x="733760" y="516769"/>
                  </a:lnTo>
                  <a:lnTo>
                    <a:pt x="747742" y="473056"/>
                  </a:lnTo>
                  <a:lnTo>
                    <a:pt x="756394" y="427240"/>
                  </a:lnTo>
                  <a:lnTo>
                    <a:pt x="759358" y="379679"/>
                  </a:lnTo>
                  <a:lnTo>
                    <a:pt x="756394" y="332118"/>
                  </a:lnTo>
                  <a:lnTo>
                    <a:pt x="747742" y="286301"/>
                  </a:lnTo>
                  <a:lnTo>
                    <a:pt x="733760" y="242588"/>
                  </a:lnTo>
                  <a:lnTo>
                    <a:pt x="714807" y="201336"/>
                  </a:lnTo>
                  <a:lnTo>
                    <a:pt x="691242" y="162905"/>
                  </a:lnTo>
                  <a:lnTo>
                    <a:pt x="663421" y="127652"/>
                  </a:lnTo>
                  <a:lnTo>
                    <a:pt x="631706" y="95936"/>
                  </a:lnTo>
                  <a:lnTo>
                    <a:pt x="596453" y="68116"/>
                  </a:lnTo>
                  <a:lnTo>
                    <a:pt x="558021" y="44550"/>
                  </a:lnTo>
                  <a:lnTo>
                    <a:pt x="516769" y="25597"/>
                  </a:lnTo>
                  <a:lnTo>
                    <a:pt x="473056" y="11615"/>
                  </a:lnTo>
                  <a:lnTo>
                    <a:pt x="427240" y="2963"/>
                  </a:lnTo>
                  <a:lnTo>
                    <a:pt x="379679" y="0"/>
                  </a:lnTo>
                  <a:lnTo>
                    <a:pt x="332118" y="2963"/>
                  </a:lnTo>
                  <a:lnTo>
                    <a:pt x="286301" y="11615"/>
                  </a:lnTo>
                  <a:lnTo>
                    <a:pt x="242588" y="25597"/>
                  </a:lnTo>
                  <a:lnTo>
                    <a:pt x="201336" y="44550"/>
                  </a:lnTo>
                  <a:lnTo>
                    <a:pt x="162905" y="68116"/>
                  </a:lnTo>
                  <a:lnTo>
                    <a:pt x="127652" y="95936"/>
                  </a:lnTo>
                  <a:lnTo>
                    <a:pt x="95936" y="127652"/>
                  </a:lnTo>
                  <a:lnTo>
                    <a:pt x="68116" y="162905"/>
                  </a:lnTo>
                  <a:lnTo>
                    <a:pt x="44550" y="201336"/>
                  </a:lnTo>
                  <a:lnTo>
                    <a:pt x="25597" y="242588"/>
                  </a:lnTo>
                  <a:lnTo>
                    <a:pt x="11615" y="286301"/>
                  </a:lnTo>
                  <a:lnTo>
                    <a:pt x="2963" y="332118"/>
                  </a:lnTo>
                  <a:lnTo>
                    <a:pt x="0" y="379679"/>
                  </a:lnTo>
                  <a:lnTo>
                    <a:pt x="2963" y="427240"/>
                  </a:lnTo>
                  <a:lnTo>
                    <a:pt x="11615" y="473056"/>
                  </a:lnTo>
                  <a:lnTo>
                    <a:pt x="25597" y="516769"/>
                  </a:lnTo>
                  <a:lnTo>
                    <a:pt x="44550" y="558021"/>
                  </a:lnTo>
                  <a:lnTo>
                    <a:pt x="68116" y="596453"/>
                  </a:lnTo>
                  <a:lnTo>
                    <a:pt x="95936" y="631706"/>
                  </a:lnTo>
                  <a:lnTo>
                    <a:pt x="127652" y="663421"/>
                  </a:lnTo>
                  <a:lnTo>
                    <a:pt x="162905" y="691242"/>
                  </a:lnTo>
                  <a:lnTo>
                    <a:pt x="201336" y="714807"/>
                  </a:lnTo>
                  <a:lnTo>
                    <a:pt x="242588" y="733760"/>
                  </a:lnTo>
                  <a:lnTo>
                    <a:pt x="286301" y="747742"/>
                  </a:lnTo>
                  <a:lnTo>
                    <a:pt x="332118" y="756394"/>
                  </a:lnTo>
                  <a:lnTo>
                    <a:pt x="379679" y="75935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00481" y="1214856"/>
              <a:ext cx="624840" cy="792480"/>
            </a:xfrm>
            <a:custGeom>
              <a:avLst/>
              <a:gdLst/>
              <a:ahLst/>
              <a:cxnLst/>
              <a:rect l="l" t="t" r="r" b="b"/>
              <a:pathLst>
                <a:path w="624840" h="792480">
                  <a:moveTo>
                    <a:pt x="0" y="792479"/>
                  </a:moveTo>
                  <a:lnTo>
                    <a:pt x="381850" y="792479"/>
                  </a:lnTo>
                  <a:lnTo>
                    <a:pt x="381850" y="0"/>
                  </a:lnTo>
                  <a:lnTo>
                    <a:pt x="624840" y="0"/>
                  </a:lnTo>
                </a:path>
              </a:pathLst>
            </a:custGeom>
            <a:ln w="12700">
              <a:solidFill>
                <a:srgbClr val="ED1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04011" y="2013686"/>
              <a:ext cx="321310" cy="779780"/>
            </a:xfrm>
            <a:custGeom>
              <a:avLst/>
              <a:gdLst/>
              <a:ahLst/>
              <a:cxnLst/>
              <a:rect l="l" t="t" r="r" b="b"/>
              <a:pathLst>
                <a:path w="321309" h="779780">
                  <a:moveTo>
                    <a:pt x="0" y="0"/>
                  </a:moveTo>
                  <a:lnTo>
                    <a:pt x="0" y="779780"/>
                  </a:lnTo>
                  <a:lnTo>
                    <a:pt x="321310" y="779780"/>
                  </a:lnTo>
                </a:path>
              </a:pathLst>
            </a:custGeom>
            <a:ln w="12700">
              <a:solidFill>
                <a:srgbClr val="ED1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03147" y="1617444"/>
              <a:ext cx="322580" cy="0"/>
            </a:xfrm>
            <a:custGeom>
              <a:avLst/>
              <a:gdLst/>
              <a:ahLst/>
              <a:cxnLst/>
              <a:rect l="l" t="t" r="r" b="b"/>
              <a:pathLst>
                <a:path w="322579">
                  <a:moveTo>
                    <a:pt x="32217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D1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03147" y="2007336"/>
              <a:ext cx="322580" cy="0"/>
            </a:xfrm>
            <a:custGeom>
              <a:avLst/>
              <a:gdLst/>
              <a:ahLst/>
              <a:cxnLst/>
              <a:rect l="l" t="t" r="r" b="b"/>
              <a:pathLst>
                <a:path w="322579">
                  <a:moveTo>
                    <a:pt x="32217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D1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03147" y="2409922"/>
              <a:ext cx="322580" cy="0"/>
            </a:xfrm>
            <a:custGeom>
              <a:avLst/>
              <a:gdLst/>
              <a:ahLst/>
              <a:cxnLst/>
              <a:rect l="l" t="t" r="r" b="b"/>
              <a:pathLst>
                <a:path w="322579">
                  <a:moveTo>
                    <a:pt x="32217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D1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528129" y="569028"/>
            <a:ext cx="3547745" cy="8388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700"/>
              </a:spcBef>
            </a:pPr>
            <a:r>
              <a:rPr sz="2900" dirty="0">
                <a:solidFill>
                  <a:srgbClr val="FFFFFF"/>
                </a:solidFill>
              </a:rPr>
              <a:t>OUR </a:t>
            </a:r>
            <a:r>
              <a:rPr sz="2900" spc="-10" dirty="0">
                <a:solidFill>
                  <a:srgbClr val="FFFFFF"/>
                </a:solidFill>
              </a:rPr>
              <a:t>COMMITMENT </a:t>
            </a:r>
            <a:r>
              <a:rPr sz="2900" dirty="0">
                <a:solidFill>
                  <a:srgbClr val="FFFFFF"/>
                </a:solidFill>
              </a:rPr>
              <a:t>WHO</a:t>
            </a:r>
            <a:r>
              <a:rPr sz="2900" spc="-5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COME </a:t>
            </a:r>
            <a:r>
              <a:rPr sz="2900" spc="-10" dirty="0">
                <a:solidFill>
                  <a:srgbClr val="FFFFFF"/>
                </a:solidFill>
              </a:rPr>
              <a:t>FIRST?</a:t>
            </a:r>
            <a:endParaRPr sz="2900"/>
          </a:p>
        </p:txBody>
      </p:sp>
      <p:sp>
        <p:nvSpPr>
          <p:cNvPr id="46" name="object 46"/>
          <p:cNvSpPr txBox="1"/>
          <p:nvPr/>
        </p:nvSpPr>
        <p:spPr>
          <a:xfrm>
            <a:off x="720788" y="3412725"/>
            <a:ext cx="26892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300" b="1" spc="-434" dirty="0">
                <a:solidFill>
                  <a:srgbClr val="FFFFFF"/>
                </a:solidFill>
                <a:latin typeface="Trebuchet MS"/>
                <a:cs typeface="Trebuchet MS"/>
              </a:rPr>
              <a:t>Customer</a:t>
            </a:r>
            <a:r>
              <a:rPr sz="4300" b="1" spc="-4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300" b="1" spc="-95" dirty="0">
                <a:solidFill>
                  <a:srgbClr val="F7EA00"/>
                </a:solidFill>
                <a:latin typeface="Trebuchet MS"/>
                <a:cs typeface="Trebuchet MS"/>
              </a:rPr>
              <a:t>1</a:t>
            </a:r>
            <a:r>
              <a:rPr sz="3750" b="1" spc="-142" baseline="32222" dirty="0">
                <a:solidFill>
                  <a:srgbClr val="F7EA00"/>
                </a:solidFill>
                <a:latin typeface="Trebuchet MS"/>
                <a:cs typeface="Trebuchet MS"/>
              </a:rPr>
              <a:t>st</a:t>
            </a:r>
            <a:endParaRPr sz="3750" baseline="32222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80871" y="934248"/>
            <a:ext cx="2220595" cy="81343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6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114" dirty="0">
                <a:latin typeface="Trebuchet MS"/>
                <a:cs typeface="Trebuchet MS"/>
              </a:rPr>
              <a:t>Special</a:t>
            </a:r>
            <a:r>
              <a:rPr sz="1700" spc="-5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People</a:t>
            </a:r>
            <a:endParaRPr sz="17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80" dirty="0">
                <a:latin typeface="Trebuchet MS"/>
                <a:cs typeface="Trebuchet MS"/>
              </a:rPr>
              <a:t>Expecting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105" dirty="0">
                <a:latin typeface="Trebuchet MS"/>
                <a:cs typeface="Trebuchet MS"/>
              </a:rPr>
              <a:t>Mothers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80871" y="1856573"/>
            <a:ext cx="25838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95" dirty="0">
                <a:latin typeface="Trebuchet MS"/>
                <a:cs typeface="Trebuchet MS"/>
              </a:rPr>
              <a:t>Children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&amp;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The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Elderly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80871" y="2115653"/>
            <a:ext cx="1454150" cy="81343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6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85" dirty="0">
                <a:latin typeface="Trebuchet MS"/>
                <a:cs typeface="Trebuchet MS"/>
              </a:rPr>
              <a:t>Ladies</a:t>
            </a:r>
            <a:endParaRPr sz="17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100" dirty="0">
                <a:latin typeface="Trebuchet MS"/>
                <a:cs typeface="Trebuchet MS"/>
              </a:rPr>
              <a:t>Gentlemen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53269" y="7034466"/>
            <a:ext cx="4153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Growth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Strategies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Safety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&amp; Security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Customer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Satisfaction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1428" y="3369467"/>
            <a:ext cx="0" cy="737235"/>
          </a:xfrm>
          <a:custGeom>
            <a:avLst/>
            <a:gdLst/>
            <a:ahLst/>
            <a:cxnLst/>
            <a:rect l="l" t="t" r="r" b="b"/>
            <a:pathLst>
              <a:path h="737235">
                <a:moveTo>
                  <a:pt x="0" y="737222"/>
                </a:moveTo>
                <a:lnTo>
                  <a:pt x="0" y="0"/>
                </a:lnTo>
              </a:path>
            </a:pathLst>
          </a:custGeom>
          <a:ln w="12700">
            <a:solidFill>
              <a:srgbClr val="ED1E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00099" y="2958939"/>
            <a:ext cx="0" cy="1148080"/>
          </a:xfrm>
          <a:custGeom>
            <a:avLst/>
            <a:gdLst/>
            <a:ahLst/>
            <a:cxnLst/>
            <a:rect l="l" t="t" r="r" b="b"/>
            <a:pathLst>
              <a:path h="1148079">
                <a:moveTo>
                  <a:pt x="0" y="1147749"/>
                </a:moveTo>
                <a:lnTo>
                  <a:pt x="0" y="0"/>
                </a:lnTo>
              </a:path>
            </a:pathLst>
          </a:custGeom>
          <a:ln w="12700">
            <a:solidFill>
              <a:srgbClr val="ED1E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8938" y="4106692"/>
            <a:ext cx="0" cy="1752600"/>
          </a:xfrm>
          <a:custGeom>
            <a:avLst/>
            <a:gdLst/>
            <a:ahLst/>
            <a:cxnLst/>
            <a:rect l="l" t="t" r="r" b="b"/>
            <a:pathLst>
              <a:path h="1752600">
                <a:moveTo>
                  <a:pt x="0" y="1752523"/>
                </a:moveTo>
                <a:lnTo>
                  <a:pt x="0" y="0"/>
                </a:lnTo>
              </a:path>
            </a:pathLst>
          </a:custGeom>
          <a:ln w="12700">
            <a:solidFill>
              <a:srgbClr val="ED1E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7898" y="4106693"/>
            <a:ext cx="0" cy="2047875"/>
          </a:xfrm>
          <a:custGeom>
            <a:avLst/>
            <a:gdLst/>
            <a:ahLst/>
            <a:cxnLst/>
            <a:rect l="l" t="t" r="r" b="b"/>
            <a:pathLst>
              <a:path h="2047875">
                <a:moveTo>
                  <a:pt x="0" y="2047481"/>
                </a:moveTo>
                <a:lnTo>
                  <a:pt x="0" y="0"/>
                </a:lnTo>
              </a:path>
            </a:pathLst>
          </a:custGeom>
          <a:ln w="12700">
            <a:solidFill>
              <a:srgbClr val="ED1E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0029" y="574717"/>
            <a:ext cx="3054350" cy="4705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dirty="0"/>
              <a:t>Booking</a:t>
            </a:r>
            <a:r>
              <a:rPr sz="2900" spc="5" dirty="0"/>
              <a:t> </a:t>
            </a:r>
            <a:r>
              <a:rPr sz="2900" spc="-10" dirty="0"/>
              <a:t>Process</a:t>
            </a:r>
            <a:endParaRPr sz="2900"/>
          </a:p>
        </p:txBody>
      </p:sp>
      <p:sp>
        <p:nvSpPr>
          <p:cNvPr id="7" name="object 7"/>
          <p:cNvSpPr/>
          <p:nvPr/>
        </p:nvSpPr>
        <p:spPr>
          <a:xfrm>
            <a:off x="381571" y="612775"/>
            <a:ext cx="45720" cy="398145"/>
          </a:xfrm>
          <a:custGeom>
            <a:avLst/>
            <a:gdLst/>
            <a:ahLst/>
            <a:cxnLst/>
            <a:rect l="l" t="t" r="r" b="b"/>
            <a:pathLst>
              <a:path w="45720" h="398144">
                <a:moveTo>
                  <a:pt x="45720" y="0"/>
                </a:moveTo>
                <a:lnTo>
                  <a:pt x="0" y="0"/>
                </a:lnTo>
                <a:lnTo>
                  <a:pt x="0" y="397865"/>
                </a:lnTo>
                <a:lnTo>
                  <a:pt x="45720" y="397865"/>
                </a:lnTo>
                <a:lnTo>
                  <a:pt x="45720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0029" y="1261564"/>
            <a:ext cx="4118610" cy="78232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900" b="1" spc="50" dirty="0">
                <a:solidFill>
                  <a:srgbClr val="292827"/>
                </a:solidFill>
                <a:latin typeface="Arial"/>
                <a:cs typeface="Arial"/>
              </a:rPr>
              <a:t>Please</a:t>
            </a:r>
            <a:r>
              <a:rPr sz="1900" b="1" spc="-40" dirty="0">
                <a:solidFill>
                  <a:srgbClr val="292827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92827"/>
                </a:solidFill>
                <a:latin typeface="Arial"/>
                <a:cs typeface="Arial"/>
              </a:rPr>
              <a:t>visit</a:t>
            </a:r>
            <a:r>
              <a:rPr sz="1900" b="1" spc="-40" dirty="0">
                <a:solidFill>
                  <a:srgbClr val="292827"/>
                </a:solidFill>
                <a:latin typeface="Arial"/>
                <a:cs typeface="Arial"/>
              </a:rPr>
              <a:t> </a:t>
            </a:r>
            <a:r>
              <a:rPr sz="1900" b="1" spc="50" dirty="0">
                <a:solidFill>
                  <a:srgbClr val="292827"/>
                </a:solidFill>
                <a:latin typeface="Arial"/>
                <a:cs typeface="Arial"/>
              </a:rPr>
              <a:t>our</a:t>
            </a:r>
            <a:r>
              <a:rPr sz="1900" b="1" spc="-35" dirty="0">
                <a:solidFill>
                  <a:srgbClr val="292827"/>
                </a:solidFill>
                <a:latin typeface="Arial"/>
                <a:cs typeface="Arial"/>
              </a:rPr>
              <a:t> </a:t>
            </a:r>
            <a:r>
              <a:rPr sz="1900" b="1" spc="130" dirty="0">
                <a:solidFill>
                  <a:srgbClr val="292827"/>
                </a:solidFill>
                <a:latin typeface="Arial"/>
                <a:cs typeface="Arial"/>
              </a:rPr>
              <a:t>company</a:t>
            </a:r>
            <a:r>
              <a:rPr sz="1900" b="1" spc="-40" dirty="0">
                <a:solidFill>
                  <a:srgbClr val="292827"/>
                </a:solidFill>
                <a:latin typeface="Arial"/>
                <a:cs typeface="Arial"/>
              </a:rPr>
              <a:t> </a:t>
            </a:r>
            <a:r>
              <a:rPr sz="1900" b="1" spc="55" dirty="0">
                <a:solidFill>
                  <a:srgbClr val="292827"/>
                </a:solidFill>
                <a:latin typeface="Arial"/>
                <a:cs typeface="Arial"/>
              </a:rPr>
              <a:t>website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750" spc="-10" dirty="0">
                <a:solidFill>
                  <a:srgbClr val="1F2A59"/>
                </a:solidFill>
                <a:latin typeface="Lucida Sans Unicode"/>
                <a:cs typeface="Lucida Sans Unicode"/>
                <a:hlinkClick r:id="rId2"/>
              </a:rPr>
              <a:t>www.mrtourandtraders.com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6301" y="3356757"/>
            <a:ext cx="1182370" cy="4044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77400"/>
              </a:lnSpc>
              <a:spcBef>
                <a:spcPts val="480"/>
              </a:spcBef>
            </a:pPr>
            <a:r>
              <a:rPr sz="1400" spc="-35" dirty="0">
                <a:solidFill>
                  <a:srgbClr val="1F2A59"/>
                </a:solidFill>
                <a:latin typeface="Lucida Sans Unicode"/>
                <a:cs typeface="Lucida Sans Unicode"/>
              </a:rPr>
              <a:t>Fill</a:t>
            </a:r>
            <a:r>
              <a:rPr sz="1400" spc="-80" dirty="0">
                <a:solidFill>
                  <a:srgbClr val="1F2A59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1F2A59"/>
                </a:solidFill>
                <a:latin typeface="Lucida Sans Unicode"/>
                <a:cs typeface="Lucida Sans Unicode"/>
              </a:rPr>
              <a:t>the </a:t>
            </a:r>
            <a:r>
              <a:rPr sz="1400" dirty="0">
                <a:solidFill>
                  <a:srgbClr val="1F2A59"/>
                </a:solidFill>
                <a:latin typeface="Lucida Sans Unicode"/>
                <a:cs typeface="Lucida Sans Unicode"/>
              </a:rPr>
              <a:t>request</a:t>
            </a:r>
            <a:r>
              <a:rPr sz="1400" spc="175" dirty="0">
                <a:solidFill>
                  <a:srgbClr val="1F2A59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1F2A59"/>
                </a:solidFill>
                <a:latin typeface="Lucida Sans Unicode"/>
                <a:cs typeface="Lucida Sans Unicode"/>
              </a:rPr>
              <a:t>form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78076" y="4368188"/>
            <a:ext cx="1583055" cy="1537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300" spc="110" dirty="0">
                <a:solidFill>
                  <a:srgbClr val="1F2A59"/>
                </a:solidFill>
                <a:latin typeface="Trebuchet MS"/>
                <a:cs typeface="Trebuchet MS"/>
              </a:rPr>
              <a:t>Welcome</a:t>
            </a:r>
            <a:r>
              <a:rPr sz="1300" spc="-1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120" dirty="0">
                <a:solidFill>
                  <a:srgbClr val="1F2A59"/>
                </a:solidFill>
                <a:latin typeface="Trebuchet MS"/>
                <a:cs typeface="Trebuchet MS"/>
              </a:rPr>
              <a:t>and </a:t>
            </a:r>
            <a:r>
              <a:rPr sz="1300" spc="70" dirty="0">
                <a:solidFill>
                  <a:srgbClr val="1F2A59"/>
                </a:solidFill>
                <a:latin typeface="Trebuchet MS"/>
                <a:cs typeface="Trebuchet MS"/>
              </a:rPr>
              <a:t>Greetings</a:t>
            </a:r>
            <a:r>
              <a:rPr sz="1300" spc="-1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80" dirty="0">
                <a:solidFill>
                  <a:srgbClr val="1F2A59"/>
                </a:solidFill>
                <a:latin typeface="Trebuchet MS"/>
                <a:cs typeface="Trebuchet MS"/>
              </a:rPr>
              <a:t>through </a:t>
            </a:r>
            <a:r>
              <a:rPr sz="1300" spc="65" dirty="0">
                <a:solidFill>
                  <a:srgbClr val="1F2A59"/>
                </a:solidFill>
                <a:latin typeface="Trebuchet MS"/>
                <a:cs typeface="Trebuchet MS"/>
              </a:rPr>
              <a:t>Email/whats</a:t>
            </a:r>
            <a:r>
              <a:rPr sz="1300" spc="-3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135" dirty="0">
                <a:solidFill>
                  <a:srgbClr val="1F2A59"/>
                </a:solidFill>
                <a:latin typeface="Trebuchet MS"/>
                <a:cs typeface="Trebuchet MS"/>
              </a:rPr>
              <a:t>app</a:t>
            </a:r>
            <a:r>
              <a:rPr sz="1300" spc="50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1F2A59"/>
                </a:solidFill>
                <a:latin typeface="Trebuchet MS"/>
                <a:cs typeface="Trebuchet MS"/>
              </a:rPr>
              <a:t>&amp;</a:t>
            </a:r>
            <a:r>
              <a:rPr sz="1300" spc="-1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180" dirty="0">
                <a:solidFill>
                  <a:srgbClr val="1F2A59"/>
                </a:solidFill>
                <a:latin typeface="Trebuchet MS"/>
                <a:cs typeface="Trebuchet MS"/>
              </a:rPr>
              <a:t>sms</a:t>
            </a:r>
            <a:r>
              <a:rPr sz="1300" spc="-1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1F2A59"/>
                </a:solidFill>
                <a:latin typeface="Trebuchet MS"/>
                <a:cs typeface="Trebuchet MS"/>
              </a:rPr>
              <a:t>to</a:t>
            </a:r>
            <a:r>
              <a:rPr sz="1300" spc="-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50" dirty="0">
                <a:solidFill>
                  <a:srgbClr val="1F2A59"/>
                </a:solidFill>
                <a:latin typeface="Trebuchet MS"/>
                <a:cs typeface="Trebuchet MS"/>
              </a:rPr>
              <a:t>the</a:t>
            </a:r>
            <a:r>
              <a:rPr sz="1300" spc="-1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75" dirty="0">
                <a:solidFill>
                  <a:srgbClr val="1F2A59"/>
                </a:solidFill>
                <a:latin typeface="Trebuchet MS"/>
                <a:cs typeface="Trebuchet MS"/>
              </a:rPr>
              <a:t>Guest </a:t>
            </a:r>
            <a:r>
              <a:rPr sz="1300" spc="145" dirty="0">
                <a:solidFill>
                  <a:srgbClr val="1F2A59"/>
                </a:solidFill>
                <a:latin typeface="Trebuchet MS"/>
                <a:cs typeface="Trebuchet MS"/>
              </a:rPr>
              <a:t>and</a:t>
            </a:r>
            <a:r>
              <a:rPr sz="1300" spc="-3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55" dirty="0">
                <a:solidFill>
                  <a:srgbClr val="1F2A59"/>
                </a:solidFill>
                <a:latin typeface="Trebuchet MS"/>
                <a:cs typeface="Trebuchet MS"/>
              </a:rPr>
              <a:t>respective </a:t>
            </a:r>
            <a:r>
              <a:rPr sz="1300" spc="60" dirty="0">
                <a:solidFill>
                  <a:srgbClr val="1F2A59"/>
                </a:solidFill>
                <a:latin typeface="Trebuchet MS"/>
                <a:cs typeface="Trebuchet MS"/>
              </a:rPr>
              <a:t>administrator </a:t>
            </a:r>
            <a:r>
              <a:rPr sz="1300" spc="114" dirty="0">
                <a:solidFill>
                  <a:srgbClr val="1F2A59"/>
                </a:solidFill>
                <a:latin typeface="Trebuchet MS"/>
                <a:cs typeface="Trebuchet MS"/>
              </a:rPr>
              <a:t>along</a:t>
            </a:r>
            <a:r>
              <a:rPr sz="1300" spc="1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1F2A59"/>
                </a:solidFill>
                <a:latin typeface="Trebuchet MS"/>
                <a:cs typeface="Trebuchet MS"/>
              </a:rPr>
              <a:t>with</a:t>
            </a:r>
            <a:r>
              <a:rPr sz="1300" spc="2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1F2A59"/>
                </a:solidFill>
                <a:latin typeface="Trebuchet MS"/>
                <a:cs typeface="Trebuchet MS"/>
              </a:rPr>
              <a:t>trip</a:t>
            </a:r>
            <a:r>
              <a:rPr sz="1300" spc="2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1F2A59"/>
                </a:solidFill>
                <a:latin typeface="Trebuchet MS"/>
                <a:cs typeface="Trebuchet MS"/>
              </a:rPr>
              <a:t>ID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7565" y="2936936"/>
            <a:ext cx="2148205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300" dirty="0">
                <a:solidFill>
                  <a:srgbClr val="1F2A59"/>
                </a:solidFill>
                <a:latin typeface="Trebuchet MS"/>
                <a:cs typeface="Trebuchet MS"/>
              </a:rPr>
              <a:t>Travel</a:t>
            </a:r>
            <a:r>
              <a:rPr sz="1300" spc="7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90" dirty="0">
                <a:solidFill>
                  <a:srgbClr val="1F2A59"/>
                </a:solidFill>
                <a:latin typeface="Trebuchet MS"/>
                <a:cs typeface="Trebuchet MS"/>
              </a:rPr>
              <a:t>plan</a:t>
            </a:r>
            <a:r>
              <a:rPr sz="1300" spc="7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85" dirty="0">
                <a:solidFill>
                  <a:srgbClr val="1F2A59"/>
                </a:solidFill>
                <a:latin typeface="Trebuchet MS"/>
                <a:cs typeface="Trebuchet MS"/>
              </a:rPr>
              <a:t>discussion </a:t>
            </a:r>
            <a:r>
              <a:rPr sz="1300" dirty="0">
                <a:solidFill>
                  <a:srgbClr val="1F2A59"/>
                </a:solidFill>
                <a:latin typeface="Trebuchet MS"/>
                <a:cs typeface="Trebuchet MS"/>
              </a:rPr>
              <a:t>with</a:t>
            </a:r>
            <a:r>
              <a:rPr sz="1300" spc="-1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50" dirty="0">
                <a:solidFill>
                  <a:srgbClr val="1F2A59"/>
                </a:solidFill>
                <a:latin typeface="Trebuchet MS"/>
                <a:cs typeface="Trebuchet MS"/>
              </a:rPr>
              <a:t>the</a:t>
            </a:r>
            <a:r>
              <a:rPr sz="1300" spc="-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85" dirty="0">
                <a:solidFill>
                  <a:srgbClr val="1F2A59"/>
                </a:solidFill>
                <a:latin typeface="Trebuchet MS"/>
                <a:cs typeface="Trebuchet MS"/>
              </a:rPr>
              <a:t>Guest</a:t>
            </a:r>
            <a:r>
              <a:rPr sz="1300" spc="-1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80" dirty="0">
                <a:solidFill>
                  <a:srgbClr val="1F2A59"/>
                </a:solidFill>
                <a:latin typeface="Trebuchet MS"/>
                <a:cs typeface="Trebuchet MS"/>
              </a:rPr>
              <a:t>from</a:t>
            </a:r>
            <a:r>
              <a:rPr sz="1300" spc="-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1F2A59"/>
                </a:solidFill>
                <a:latin typeface="Trebuchet MS"/>
                <a:cs typeface="Trebuchet MS"/>
              </a:rPr>
              <a:t>MRTT </a:t>
            </a:r>
            <a:r>
              <a:rPr sz="1300" spc="110" dirty="0">
                <a:solidFill>
                  <a:srgbClr val="1F2A59"/>
                </a:solidFill>
                <a:latin typeface="Trebuchet MS"/>
                <a:cs typeface="Trebuchet MS"/>
              </a:rPr>
              <a:t>Customer</a:t>
            </a:r>
            <a:r>
              <a:rPr sz="1300" spc="-2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65" dirty="0">
                <a:solidFill>
                  <a:srgbClr val="1F2A59"/>
                </a:solidFill>
                <a:latin typeface="Trebuchet MS"/>
                <a:cs typeface="Trebuchet MS"/>
              </a:rPr>
              <a:t>Service</a:t>
            </a:r>
            <a:r>
              <a:rPr sz="1300" spc="-2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1F2A59"/>
                </a:solidFill>
                <a:latin typeface="Trebuchet MS"/>
                <a:cs typeface="Trebuchet MS"/>
              </a:rPr>
              <a:t>for</a:t>
            </a:r>
            <a:r>
              <a:rPr sz="1300" spc="-2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F2A59"/>
                </a:solidFill>
                <a:latin typeface="Trebuchet MS"/>
                <a:cs typeface="Trebuchet MS"/>
              </a:rPr>
              <a:t>final </a:t>
            </a:r>
            <a:r>
              <a:rPr sz="1300" spc="60" dirty="0">
                <a:solidFill>
                  <a:srgbClr val="1F2A59"/>
                </a:solidFill>
                <a:latin typeface="Trebuchet MS"/>
                <a:cs typeface="Trebuchet MS"/>
              </a:rPr>
              <a:t>allocation</a:t>
            </a:r>
            <a:r>
              <a:rPr sz="1300" spc="-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1F2A59"/>
                </a:solidFill>
                <a:latin typeface="Trebuchet MS"/>
                <a:cs typeface="Trebuchet MS"/>
              </a:rPr>
              <a:t>of</a:t>
            </a:r>
            <a:r>
              <a:rPr sz="1300" spc="-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50" dirty="0">
                <a:solidFill>
                  <a:srgbClr val="1F2A59"/>
                </a:solidFill>
                <a:latin typeface="Trebuchet MS"/>
                <a:cs typeface="Trebuchet MS"/>
              </a:rPr>
              <a:t>the</a:t>
            </a:r>
            <a:r>
              <a:rPr sz="1300" spc="-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1F2A59"/>
                </a:solidFill>
                <a:latin typeface="Trebuchet MS"/>
                <a:cs typeface="Trebuchet MS"/>
              </a:rPr>
              <a:t>Taxi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04575" y="4447600"/>
            <a:ext cx="2550160" cy="175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300" spc="75" dirty="0">
                <a:solidFill>
                  <a:srgbClr val="1F2A59"/>
                </a:solidFill>
                <a:latin typeface="Trebuchet MS"/>
                <a:cs typeface="Trebuchet MS"/>
              </a:rPr>
              <a:t>Confirmation</a:t>
            </a:r>
            <a:r>
              <a:rPr sz="1300" dirty="0">
                <a:solidFill>
                  <a:srgbClr val="1F2A59"/>
                </a:solidFill>
                <a:latin typeface="Trebuchet MS"/>
                <a:cs typeface="Trebuchet MS"/>
              </a:rPr>
              <a:t> of</a:t>
            </a:r>
            <a:r>
              <a:rPr sz="1300" spc="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1F2A59"/>
                </a:solidFill>
                <a:latin typeface="Trebuchet MS"/>
                <a:cs typeface="Trebuchet MS"/>
              </a:rPr>
              <a:t>Taxi </a:t>
            </a:r>
            <a:r>
              <a:rPr sz="1300" spc="50" dirty="0">
                <a:solidFill>
                  <a:srgbClr val="1F2A59"/>
                </a:solidFill>
                <a:latin typeface="Trebuchet MS"/>
                <a:cs typeface="Trebuchet MS"/>
              </a:rPr>
              <a:t>allocation </a:t>
            </a:r>
            <a:r>
              <a:rPr sz="1300" spc="114" dirty="0">
                <a:solidFill>
                  <a:srgbClr val="1F2A59"/>
                </a:solidFill>
                <a:latin typeface="Trebuchet MS"/>
                <a:cs typeface="Trebuchet MS"/>
              </a:rPr>
              <a:t>along</a:t>
            </a:r>
            <a:r>
              <a:rPr sz="1300" spc="2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1F2A59"/>
                </a:solidFill>
                <a:latin typeface="Trebuchet MS"/>
                <a:cs typeface="Trebuchet MS"/>
              </a:rPr>
              <a:t>with</a:t>
            </a:r>
            <a:r>
              <a:rPr sz="1300" spc="3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1F2A59"/>
                </a:solidFill>
                <a:latin typeface="Trebuchet MS"/>
                <a:cs typeface="Trebuchet MS"/>
              </a:rPr>
              <a:t>Taxi/type/no, </a:t>
            </a:r>
            <a:r>
              <a:rPr sz="1300" spc="75" dirty="0">
                <a:solidFill>
                  <a:srgbClr val="1F2A59"/>
                </a:solidFill>
                <a:latin typeface="Trebuchet MS"/>
                <a:cs typeface="Trebuchet MS"/>
              </a:rPr>
              <a:t>chauffeur</a:t>
            </a:r>
            <a:r>
              <a:rPr sz="1300" spc="-4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155" dirty="0">
                <a:solidFill>
                  <a:srgbClr val="1F2A59"/>
                </a:solidFill>
                <a:latin typeface="Trebuchet MS"/>
                <a:cs typeface="Trebuchet MS"/>
              </a:rPr>
              <a:t>name</a:t>
            </a:r>
            <a:r>
              <a:rPr sz="1300" spc="-3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145" dirty="0">
                <a:solidFill>
                  <a:srgbClr val="1F2A59"/>
                </a:solidFill>
                <a:latin typeface="Trebuchet MS"/>
                <a:cs typeface="Trebuchet MS"/>
              </a:rPr>
              <a:t>and</a:t>
            </a:r>
            <a:r>
              <a:rPr sz="1300" spc="-3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80" dirty="0">
                <a:solidFill>
                  <a:srgbClr val="1F2A59"/>
                </a:solidFill>
                <a:latin typeface="Trebuchet MS"/>
                <a:cs typeface="Trebuchet MS"/>
              </a:rPr>
              <a:t>contact </a:t>
            </a:r>
            <a:r>
              <a:rPr sz="1300" dirty="0">
                <a:solidFill>
                  <a:srgbClr val="1F2A59"/>
                </a:solidFill>
                <a:latin typeface="Trebuchet MS"/>
                <a:cs typeface="Trebuchet MS"/>
              </a:rPr>
              <a:t>details,</a:t>
            </a:r>
            <a:r>
              <a:rPr sz="1300" spc="4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65" dirty="0">
                <a:solidFill>
                  <a:srgbClr val="1F2A59"/>
                </a:solidFill>
                <a:latin typeface="Trebuchet MS"/>
                <a:cs typeface="Trebuchet MS"/>
              </a:rPr>
              <a:t>reporting</a:t>
            </a:r>
            <a:r>
              <a:rPr sz="1300" spc="4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40" dirty="0">
                <a:solidFill>
                  <a:srgbClr val="1F2A59"/>
                </a:solidFill>
                <a:latin typeface="Trebuchet MS"/>
                <a:cs typeface="Trebuchet MS"/>
              </a:rPr>
              <a:t>time</a:t>
            </a:r>
            <a:endParaRPr sz="1300">
              <a:latin typeface="Trebuchet MS"/>
              <a:cs typeface="Trebuchet MS"/>
            </a:endParaRPr>
          </a:p>
          <a:p>
            <a:pPr marL="12700" marR="22225">
              <a:lnSpc>
                <a:spcPct val="109000"/>
              </a:lnSpc>
            </a:pPr>
            <a:r>
              <a:rPr sz="1300" dirty="0">
                <a:solidFill>
                  <a:srgbClr val="1F2A59"/>
                </a:solidFill>
                <a:latin typeface="Trebuchet MS"/>
                <a:cs typeface="Trebuchet MS"/>
              </a:rPr>
              <a:t>,helpline</a:t>
            </a:r>
            <a:r>
              <a:rPr sz="1300" spc="2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65" dirty="0">
                <a:solidFill>
                  <a:srgbClr val="1F2A59"/>
                </a:solidFill>
                <a:latin typeface="Trebuchet MS"/>
                <a:cs typeface="Trebuchet MS"/>
              </a:rPr>
              <a:t>24X7</a:t>
            </a:r>
            <a:r>
              <a:rPr sz="1300" spc="2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114" dirty="0">
                <a:solidFill>
                  <a:srgbClr val="1F2A59"/>
                </a:solidFill>
                <a:latin typeface="Trebuchet MS"/>
                <a:cs typeface="Trebuchet MS"/>
              </a:rPr>
              <a:t>along</a:t>
            </a:r>
            <a:r>
              <a:rPr sz="1300" spc="2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1F2A59"/>
                </a:solidFill>
                <a:latin typeface="Trebuchet MS"/>
                <a:cs typeface="Trebuchet MS"/>
              </a:rPr>
              <a:t>with </a:t>
            </a:r>
            <a:r>
              <a:rPr sz="1300" spc="80" dirty="0">
                <a:solidFill>
                  <a:srgbClr val="1F2A59"/>
                </a:solidFill>
                <a:latin typeface="Trebuchet MS"/>
                <a:cs typeface="Trebuchet MS"/>
              </a:rPr>
              <a:t>primary</a:t>
            </a:r>
            <a:r>
              <a:rPr sz="1300" spc="-3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60" dirty="0">
                <a:solidFill>
                  <a:srgbClr val="1F2A59"/>
                </a:solidFill>
                <a:latin typeface="Trebuchet MS"/>
                <a:cs typeface="Trebuchet MS"/>
              </a:rPr>
              <a:t>information</a:t>
            </a:r>
            <a:r>
              <a:rPr sz="1300" spc="-2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105" dirty="0">
                <a:solidFill>
                  <a:srgbClr val="1F2A59"/>
                </a:solidFill>
                <a:latin typeface="Trebuchet MS"/>
                <a:cs typeface="Trebuchet MS"/>
              </a:rPr>
              <a:t>about</a:t>
            </a:r>
            <a:r>
              <a:rPr sz="1300" spc="-2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1F2A59"/>
                </a:solidFill>
                <a:latin typeface="Trebuchet MS"/>
                <a:cs typeface="Trebuchet MS"/>
              </a:rPr>
              <a:t>the </a:t>
            </a:r>
            <a:r>
              <a:rPr sz="1300" spc="100" dirty="0">
                <a:solidFill>
                  <a:srgbClr val="1F2A59"/>
                </a:solidFill>
                <a:latin typeface="Trebuchet MS"/>
                <a:cs typeface="Trebuchet MS"/>
              </a:rPr>
              <a:t>welcome</a:t>
            </a:r>
            <a:r>
              <a:rPr sz="1300" spc="-2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1F2A59"/>
                </a:solidFill>
                <a:latin typeface="Trebuchet MS"/>
                <a:cs typeface="Trebuchet MS"/>
              </a:rPr>
              <a:t>kit </a:t>
            </a:r>
            <a:r>
              <a:rPr sz="1300" dirty="0">
                <a:solidFill>
                  <a:srgbClr val="1F2A59"/>
                </a:solidFill>
                <a:latin typeface="Trebuchet MS"/>
                <a:cs typeface="Trebuchet MS"/>
              </a:rPr>
              <a:t>to</a:t>
            </a:r>
            <a:r>
              <a:rPr sz="1300" spc="-2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105" dirty="0">
                <a:solidFill>
                  <a:srgbClr val="1F2A59"/>
                </a:solidFill>
                <a:latin typeface="Trebuchet MS"/>
                <a:cs typeface="Trebuchet MS"/>
              </a:rPr>
              <a:t>guest</a:t>
            </a:r>
            <a:r>
              <a:rPr sz="1300" spc="-20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80" dirty="0">
                <a:solidFill>
                  <a:srgbClr val="1F2A59"/>
                </a:solidFill>
                <a:latin typeface="Trebuchet MS"/>
                <a:cs typeface="Trebuchet MS"/>
              </a:rPr>
              <a:t>through </a:t>
            </a:r>
            <a:r>
              <a:rPr sz="1300" spc="75" dirty="0">
                <a:solidFill>
                  <a:srgbClr val="1F2A59"/>
                </a:solidFill>
                <a:latin typeface="Trebuchet MS"/>
                <a:cs typeface="Trebuchet MS"/>
              </a:rPr>
              <a:t>email/whats</a:t>
            </a:r>
            <a:r>
              <a:rPr sz="1300" spc="5" dirty="0">
                <a:solidFill>
                  <a:srgbClr val="1F2A59"/>
                </a:solidFill>
                <a:latin typeface="Trebuchet MS"/>
                <a:cs typeface="Trebuchet MS"/>
              </a:rPr>
              <a:t> </a:t>
            </a:r>
            <a:r>
              <a:rPr sz="1300" spc="135" dirty="0">
                <a:solidFill>
                  <a:srgbClr val="1F2A59"/>
                </a:solidFill>
                <a:latin typeface="Trebuchet MS"/>
                <a:cs typeface="Trebuchet MS"/>
              </a:rPr>
              <a:t>app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02041" y="2452447"/>
            <a:ext cx="7914640" cy="1812925"/>
            <a:chOff x="1602041" y="2452447"/>
            <a:chExt cx="7914640" cy="1812925"/>
          </a:xfrm>
        </p:grpSpPr>
        <p:sp>
          <p:nvSpPr>
            <p:cNvPr id="14" name="object 14"/>
            <p:cNvSpPr/>
            <p:nvPr/>
          </p:nvSpPr>
          <p:spPr>
            <a:xfrm>
              <a:off x="1627441" y="2477847"/>
              <a:ext cx="7863840" cy="1629410"/>
            </a:xfrm>
            <a:custGeom>
              <a:avLst/>
              <a:gdLst/>
              <a:ahLst/>
              <a:cxnLst/>
              <a:rect l="l" t="t" r="r" b="b"/>
              <a:pathLst>
                <a:path w="7863840" h="1629410">
                  <a:moveTo>
                    <a:pt x="0" y="0"/>
                  </a:moveTo>
                  <a:lnTo>
                    <a:pt x="0" y="1171638"/>
                  </a:lnTo>
                  <a:lnTo>
                    <a:pt x="7143" y="1435957"/>
                  </a:lnTo>
                  <a:lnTo>
                    <a:pt x="57150" y="1571688"/>
                  </a:lnTo>
                  <a:lnTo>
                    <a:pt x="192881" y="1621694"/>
                  </a:lnTo>
                  <a:lnTo>
                    <a:pt x="457200" y="1628838"/>
                  </a:lnTo>
                  <a:lnTo>
                    <a:pt x="7863840" y="1628838"/>
                  </a:lnTo>
                </a:path>
              </a:pathLst>
            </a:custGeom>
            <a:ln w="12700">
              <a:solidFill>
                <a:srgbClr val="012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2041" y="2452458"/>
              <a:ext cx="7914640" cy="1680210"/>
            </a:xfrm>
            <a:custGeom>
              <a:avLst/>
              <a:gdLst/>
              <a:ahLst/>
              <a:cxnLst/>
              <a:rect l="l" t="t" r="r" b="b"/>
              <a:pathLst>
                <a:path w="7914640" h="1680210">
                  <a:moveTo>
                    <a:pt x="50800" y="25400"/>
                  </a:moveTo>
                  <a:lnTo>
                    <a:pt x="48793" y="15506"/>
                  </a:lnTo>
                  <a:lnTo>
                    <a:pt x="43357" y="7429"/>
                  </a:lnTo>
                  <a:lnTo>
                    <a:pt x="35280" y="1993"/>
                  </a:lnTo>
                  <a:lnTo>
                    <a:pt x="25400" y="0"/>
                  </a:lnTo>
                  <a:lnTo>
                    <a:pt x="15506" y="1993"/>
                  </a:lnTo>
                  <a:lnTo>
                    <a:pt x="7429" y="7429"/>
                  </a:lnTo>
                  <a:lnTo>
                    <a:pt x="1993" y="15506"/>
                  </a:lnTo>
                  <a:lnTo>
                    <a:pt x="0" y="25400"/>
                  </a:lnTo>
                  <a:lnTo>
                    <a:pt x="1993" y="35280"/>
                  </a:lnTo>
                  <a:lnTo>
                    <a:pt x="7429" y="43357"/>
                  </a:lnTo>
                  <a:lnTo>
                    <a:pt x="15506" y="48793"/>
                  </a:lnTo>
                  <a:lnTo>
                    <a:pt x="25400" y="50800"/>
                  </a:lnTo>
                  <a:lnTo>
                    <a:pt x="35280" y="48793"/>
                  </a:lnTo>
                  <a:lnTo>
                    <a:pt x="43357" y="43357"/>
                  </a:lnTo>
                  <a:lnTo>
                    <a:pt x="48793" y="35280"/>
                  </a:lnTo>
                  <a:lnTo>
                    <a:pt x="50800" y="25400"/>
                  </a:lnTo>
                  <a:close/>
                </a:path>
                <a:path w="7914640" h="1680210">
                  <a:moveTo>
                    <a:pt x="7914640" y="1654238"/>
                  </a:moveTo>
                  <a:lnTo>
                    <a:pt x="7912633" y="1644357"/>
                  </a:lnTo>
                  <a:lnTo>
                    <a:pt x="7907198" y="1636280"/>
                  </a:lnTo>
                  <a:lnTo>
                    <a:pt x="7899120" y="1630832"/>
                  </a:lnTo>
                  <a:lnTo>
                    <a:pt x="7889240" y="1628838"/>
                  </a:lnTo>
                  <a:lnTo>
                    <a:pt x="7879347" y="1630832"/>
                  </a:lnTo>
                  <a:lnTo>
                    <a:pt x="7871282" y="1636280"/>
                  </a:lnTo>
                  <a:lnTo>
                    <a:pt x="7865834" y="1644357"/>
                  </a:lnTo>
                  <a:lnTo>
                    <a:pt x="7863840" y="1654238"/>
                  </a:lnTo>
                  <a:lnTo>
                    <a:pt x="7865834" y="1664119"/>
                  </a:lnTo>
                  <a:lnTo>
                    <a:pt x="7871282" y="1672196"/>
                  </a:lnTo>
                  <a:lnTo>
                    <a:pt x="7879347" y="1677644"/>
                  </a:lnTo>
                  <a:lnTo>
                    <a:pt x="7889240" y="1679638"/>
                  </a:lnTo>
                  <a:lnTo>
                    <a:pt x="7899120" y="1677644"/>
                  </a:lnTo>
                  <a:lnTo>
                    <a:pt x="7907198" y="1672196"/>
                  </a:lnTo>
                  <a:lnTo>
                    <a:pt x="7912633" y="1664119"/>
                  </a:lnTo>
                  <a:lnTo>
                    <a:pt x="7914640" y="1654238"/>
                  </a:lnTo>
                  <a:close/>
                </a:path>
              </a:pathLst>
            </a:custGeom>
            <a:solidFill>
              <a:srgbClr val="01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99797" y="397390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132791" y="0"/>
                  </a:moveTo>
                  <a:lnTo>
                    <a:pt x="90817" y="6769"/>
                  </a:lnTo>
                  <a:lnTo>
                    <a:pt x="54364" y="25619"/>
                  </a:lnTo>
                  <a:lnTo>
                    <a:pt x="25619" y="54361"/>
                  </a:lnTo>
                  <a:lnTo>
                    <a:pt x="6769" y="90810"/>
                  </a:lnTo>
                  <a:lnTo>
                    <a:pt x="0" y="132778"/>
                  </a:lnTo>
                  <a:lnTo>
                    <a:pt x="6769" y="174752"/>
                  </a:lnTo>
                  <a:lnTo>
                    <a:pt x="25619" y="211204"/>
                  </a:lnTo>
                  <a:lnTo>
                    <a:pt x="54364" y="239949"/>
                  </a:lnTo>
                  <a:lnTo>
                    <a:pt x="90817" y="258800"/>
                  </a:lnTo>
                  <a:lnTo>
                    <a:pt x="132791" y="265569"/>
                  </a:lnTo>
                  <a:lnTo>
                    <a:pt x="174765" y="258800"/>
                  </a:lnTo>
                  <a:lnTo>
                    <a:pt x="211217" y="239949"/>
                  </a:lnTo>
                  <a:lnTo>
                    <a:pt x="239962" y="211204"/>
                  </a:lnTo>
                  <a:lnTo>
                    <a:pt x="258812" y="174752"/>
                  </a:lnTo>
                  <a:lnTo>
                    <a:pt x="265582" y="132778"/>
                  </a:lnTo>
                  <a:lnTo>
                    <a:pt x="258812" y="90810"/>
                  </a:lnTo>
                  <a:lnTo>
                    <a:pt x="239962" y="54361"/>
                  </a:lnTo>
                  <a:lnTo>
                    <a:pt x="211217" y="25619"/>
                  </a:lnTo>
                  <a:lnTo>
                    <a:pt x="174765" y="6769"/>
                  </a:lnTo>
                  <a:lnTo>
                    <a:pt x="132791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99797" y="397390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132791" y="265569"/>
                  </a:moveTo>
                  <a:lnTo>
                    <a:pt x="174765" y="258800"/>
                  </a:lnTo>
                  <a:lnTo>
                    <a:pt x="211217" y="239949"/>
                  </a:lnTo>
                  <a:lnTo>
                    <a:pt x="239962" y="211204"/>
                  </a:lnTo>
                  <a:lnTo>
                    <a:pt x="258812" y="174752"/>
                  </a:lnTo>
                  <a:lnTo>
                    <a:pt x="265582" y="132778"/>
                  </a:lnTo>
                  <a:lnTo>
                    <a:pt x="258812" y="90810"/>
                  </a:lnTo>
                  <a:lnTo>
                    <a:pt x="239962" y="54361"/>
                  </a:lnTo>
                  <a:lnTo>
                    <a:pt x="211217" y="25619"/>
                  </a:lnTo>
                  <a:lnTo>
                    <a:pt x="174765" y="6769"/>
                  </a:lnTo>
                  <a:lnTo>
                    <a:pt x="132791" y="0"/>
                  </a:lnTo>
                  <a:lnTo>
                    <a:pt x="90817" y="6769"/>
                  </a:lnTo>
                  <a:lnTo>
                    <a:pt x="54364" y="25619"/>
                  </a:lnTo>
                  <a:lnTo>
                    <a:pt x="25619" y="54361"/>
                  </a:lnTo>
                  <a:lnTo>
                    <a:pt x="6769" y="90810"/>
                  </a:lnTo>
                  <a:lnTo>
                    <a:pt x="0" y="132778"/>
                  </a:lnTo>
                  <a:lnTo>
                    <a:pt x="6769" y="174752"/>
                  </a:lnTo>
                  <a:lnTo>
                    <a:pt x="25619" y="211204"/>
                  </a:lnTo>
                  <a:lnTo>
                    <a:pt x="54364" y="239949"/>
                  </a:lnTo>
                  <a:lnTo>
                    <a:pt x="90817" y="258800"/>
                  </a:lnTo>
                  <a:lnTo>
                    <a:pt x="132791" y="265569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38636" y="397390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132791" y="0"/>
                  </a:moveTo>
                  <a:lnTo>
                    <a:pt x="90817" y="6769"/>
                  </a:lnTo>
                  <a:lnTo>
                    <a:pt x="54364" y="25619"/>
                  </a:lnTo>
                  <a:lnTo>
                    <a:pt x="25619" y="54361"/>
                  </a:lnTo>
                  <a:lnTo>
                    <a:pt x="6769" y="90810"/>
                  </a:lnTo>
                  <a:lnTo>
                    <a:pt x="0" y="132778"/>
                  </a:lnTo>
                  <a:lnTo>
                    <a:pt x="6769" y="174752"/>
                  </a:lnTo>
                  <a:lnTo>
                    <a:pt x="25619" y="211204"/>
                  </a:lnTo>
                  <a:lnTo>
                    <a:pt x="54364" y="239949"/>
                  </a:lnTo>
                  <a:lnTo>
                    <a:pt x="90817" y="258800"/>
                  </a:lnTo>
                  <a:lnTo>
                    <a:pt x="132791" y="265569"/>
                  </a:lnTo>
                  <a:lnTo>
                    <a:pt x="174765" y="258800"/>
                  </a:lnTo>
                  <a:lnTo>
                    <a:pt x="211217" y="239949"/>
                  </a:lnTo>
                  <a:lnTo>
                    <a:pt x="239962" y="211204"/>
                  </a:lnTo>
                  <a:lnTo>
                    <a:pt x="258812" y="174752"/>
                  </a:lnTo>
                  <a:lnTo>
                    <a:pt x="265582" y="132778"/>
                  </a:lnTo>
                  <a:lnTo>
                    <a:pt x="258812" y="90810"/>
                  </a:lnTo>
                  <a:lnTo>
                    <a:pt x="239962" y="54361"/>
                  </a:lnTo>
                  <a:lnTo>
                    <a:pt x="211217" y="25619"/>
                  </a:lnTo>
                  <a:lnTo>
                    <a:pt x="174765" y="6769"/>
                  </a:lnTo>
                  <a:lnTo>
                    <a:pt x="132791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8636" y="397390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132791" y="265569"/>
                  </a:moveTo>
                  <a:lnTo>
                    <a:pt x="174765" y="258800"/>
                  </a:lnTo>
                  <a:lnTo>
                    <a:pt x="211217" y="239949"/>
                  </a:lnTo>
                  <a:lnTo>
                    <a:pt x="239962" y="211204"/>
                  </a:lnTo>
                  <a:lnTo>
                    <a:pt x="258812" y="174752"/>
                  </a:lnTo>
                  <a:lnTo>
                    <a:pt x="265582" y="132778"/>
                  </a:lnTo>
                  <a:lnTo>
                    <a:pt x="258812" y="90810"/>
                  </a:lnTo>
                  <a:lnTo>
                    <a:pt x="239962" y="54361"/>
                  </a:lnTo>
                  <a:lnTo>
                    <a:pt x="211217" y="25619"/>
                  </a:lnTo>
                  <a:lnTo>
                    <a:pt x="174765" y="6769"/>
                  </a:lnTo>
                  <a:lnTo>
                    <a:pt x="132791" y="0"/>
                  </a:lnTo>
                  <a:lnTo>
                    <a:pt x="90817" y="6769"/>
                  </a:lnTo>
                  <a:lnTo>
                    <a:pt x="54364" y="25619"/>
                  </a:lnTo>
                  <a:lnTo>
                    <a:pt x="25619" y="54361"/>
                  </a:lnTo>
                  <a:lnTo>
                    <a:pt x="6769" y="90810"/>
                  </a:lnTo>
                  <a:lnTo>
                    <a:pt x="0" y="132778"/>
                  </a:lnTo>
                  <a:lnTo>
                    <a:pt x="6769" y="174752"/>
                  </a:lnTo>
                  <a:lnTo>
                    <a:pt x="25619" y="211204"/>
                  </a:lnTo>
                  <a:lnTo>
                    <a:pt x="54364" y="239949"/>
                  </a:lnTo>
                  <a:lnTo>
                    <a:pt x="90817" y="258800"/>
                  </a:lnTo>
                  <a:lnTo>
                    <a:pt x="132791" y="265569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60956" y="397390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132791" y="0"/>
                  </a:moveTo>
                  <a:lnTo>
                    <a:pt x="90817" y="6769"/>
                  </a:lnTo>
                  <a:lnTo>
                    <a:pt x="54364" y="25619"/>
                  </a:lnTo>
                  <a:lnTo>
                    <a:pt x="25619" y="54361"/>
                  </a:lnTo>
                  <a:lnTo>
                    <a:pt x="6769" y="90810"/>
                  </a:lnTo>
                  <a:lnTo>
                    <a:pt x="0" y="132778"/>
                  </a:lnTo>
                  <a:lnTo>
                    <a:pt x="6769" y="174752"/>
                  </a:lnTo>
                  <a:lnTo>
                    <a:pt x="25619" y="211204"/>
                  </a:lnTo>
                  <a:lnTo>
                    <a:pt x="54364" y="239949"/>
                  </a:lnTo>
                  <a:lnTo>
                    <a:pt x="90817" y="258800"/>
                  </a:lnTo>
                  <a:lnTo>
                    <a:pt x="132791" y="265569"/>
                  </a:lnTo>
                  <a:lnTo>
                    <a:pt x="174765" y="258800"/>
                  </a:lnTo>
                  <a:lnTo>
                    <a:pt x="211217" y="239949"/>
                  </a:lnTo>
                  <a:lnTo>
                    <a:pt x="239962" y="211204"/>
                  </a:lnTo>
                  <a:lnTo>
                    <a:pt x="258812" y="174752"/>
                  </a:lnTo>
                  <a:lnTo>
                    <a:pt x="265582" y="132778"/>
                  </a:lnTo>
                  <a:lnTo>
                    <a:pt x="258812" y="90810"/>
                  </a:lnTo>
                  <a:lnTo>
                    <a:pt x="239962" y="54361"/>
                  </a:lnTo>
                  <a:lnTo>
                    <a:pt x="211217" y="25619"/>
                  </a:lnTo>
                  <a:lnTo>
                    <a:pt x="174765" y="6769"/>
                  </a:lnTo>
                  <a:lnTo>
                    <a:pt x="132791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60956" y="397390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132791" y="265569"/>
                  </a:moveTo>
                  <a:lnTo>
                    <a:pt x="174765" y="258800"/>
                  </a:lnTo>
                  <a:lnTo>
                    <a:pt x="211217" y="239949"/>
                  </a:lnTo>
                  <a:lnTo>
                    <a:pt x="239962" y="211204"/>
                  </a:lnTo>
                  <a:lnTo>
                    <a:pt x="258812" y="174752"/>
                  </a:lnTo>
                  <a:lnTo>
                    <a:pt x="265582" y="132778"/>
                  </a:lnTo>
                  <a:lnTo>
                    <a:pt x="258812" y="90810"/>
                  </a:lnTo>
                  <a:lnTo>
                    <a:pt x="239962" y="54361"/>
                  </a:lnTo>
                  <a:lnTo>
                    <a:pt x="211217" y="25619"/>
                  </a:lnTo>
                  <a:lnTo>
                    <a:pt x="174765" y="6769"/>
                  </a:lnTo>
                  <a:lnTo>
                    <a:pt x="132791" y="0"/>
                  </a:lnTo>
                  <a:lnTo>
                    <a:pt x="90817" y="6769"/>
                  </a:lnTo>
                  <a:lnTo>
                    <a:pt x="54364" y="25619"/>
                  </a:lnTo>
                  <a:lnTo>
                    <a:pt x="25619" y="54361"/>
                  </a:lnTo>
                  <a:lnTo>
                    <a:pt x="6769" y="90810"/>
                  </a:lnTo>
                  <a:lnTo>
                    <a:pt x="0" y="132778"/>
                  </a:lnTo>
                  <a:lnTo>
                    <a:pt x="6769" y="174752"/>
                  </a:lnTo>
                  <a:lnTo>
                    <a:pt x="25619" y="211204"/>
                  </a:lnTo>
                  <a:lnTo>
                    <a:pt x="54364" y="239949"/>
                  </a:lnTo>
                  <a:lnTo>
                    <a:pt x="90817" y="258800"/>
                  </a:lnTo>
                  <a:lnTo>
                    <a:pt x="132791" y="265569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26329" y="397390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132791" y="0"/>
                  </a:moveTo>
                  <a:lnTo>
                    <a:pt x="90822" y="6769"/>
                  </a:lnTo>
                  <a:lnTo>
                    <a:pt x="54370" y="25619"/>
                  </a:lnTo>
                  <a:lnTo>
                    <a:pt x="25623" y="54361"/>
                  </a:lnTo>
                  <a:lnTo>
                    <a:pt x="6770" y="90810"/>
                  </a:lnTo>
                  <a:lnTo>
                    <a:pt x="0" y="132778"/>
                  </a:lnTo>
                  <a:lnTo>
                    <a:pt x="6770" y="174752"/>
                  </a:lnTo>
                  <a:lnTo>
                    <a:pt x="25623" y="211204"/>
                  </a:lnTo>
                  <a:lnTo>
                    <a:pt x="54370" y="239949"/>
                  </a:lnTo>
                  <a:lnTo>
                    <a:pt x="90822" y="258800"/>
                  </a:lnTo>
                  <a:lnTo>
                    <a:pt x="132791" y="265569"/>
                  </a:lnTo>
                  <a:lnTo>
                    <a:pt x="174760" y="258800"/>
                  </a:lnTo>
                  <a:lnTo>
                    <a:pt x="211212" y="239949"/>
                  </a:lnTo>
                  <a:lnTo>
                    <a:pt x="239958" y="211204"/>
                  </a:lnTo>
                  <a:lnTo>
                    <a:pt x="258811" y="174752"/>
                  </a:lnTo>
                  <a:lnTo>
                    <a:pt x="265582" y="132778"/>
                  </a:lnTo>
                  <a:lnTo>
                    <a:pt x="258811" y="90810"/>
                  </a:lnTo>
                  <a:lnTo>
                    <a:pt x="239958" y="54361"/>
                  </a:lnTo>
                  <a:lnTo>
                    <a:pt x="211212" y="25619"/>
                  </a:lnTo>
                  <a:lnTo>
                    <a:pt x="174760" y="6769"/>
                  </a:lnTo>
                  <a:lnTo>
                    <a:pt x="132791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26329" y="397390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132791" y="265569"/>
                  </a:moveTo>
                  <a:lnTo>
                    <a:pt x="174760" y="258800"/>
                  </a:lnTo>
                  <a:lnTo>
                    <a:pt x="211212" y="239949"/>
                  </a:lnTo>
                  <a:lnTo>
                    <a:pt x="239958" y="211204"/>
                  </a:lnTo>
                  <a:lnTo>
                    <a:pt x="258811" y="174752"/>
                  </a:lnTo>
                  <a:lnTo>
                    <a:pt x="265582" y="132778"/>
                  </a:lnTo>
                  <a:lnTo>
                    <a:pt x="258811" y="90810"/>
                  </a:lnTo>
                  <a:lnTo>
                    <a:pt x="239958" y="54361"/>
                  </a:lnTo>
                  <a:lnTo>
                    <a:pt x="211212" y="25619"/>
                  </a:lnTo>
                  <a:lnTo>
                    <a:pt x="174760" y="6769"/>
                  </a:lnTo>
                  <a:lnTo>
                    <a:pt x="132791" y="0"/>
                  </a:lnTo>
                  <a:lnTo>
                    <a:pt x="90822" y="6769"/>
                  </a:lnTo>
                  <a:lnTo>
                    <a:pt x="54370" y="25619"/>
                  </a:lnTo>
                  <a:lnTo>
                    <a:pt x="25623" y="54361"/>
                  </a:lnTo>
                  <a:lnTo>
                    <a:pt x="6770" y="90810"/>
                  </a:lnTo>
                  <a:lnTo>
                    <a:pt x="0" y="132778"/>
                  </a:lnTo>
                  <a:lnTo>
                    <a:pt x="6770" y="174752"/>
                  </a:lnTo>
                  <a:lnTo>
                    <a:pt x="25623" y="211204"/>
                  </a:lnTo>
                  <a:lnTo>
                    <a:pt x="54370" y="239949"/>
                  </a:lnTo>
                  <a:lnTo>
                    <a:pt x="90822" y="258800"/>
                  </a:lnTo>
                  <a:lnTo>
                    <a:pt x="132791" y="265569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3961" y="290741"/>
            <a:ext cx="5158041" cy="1875081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53269" y="7034466"/>
            <a:ext cx="3394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Ownership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&amp;</a:t>
            </a:r>
            <a:r>
              <a:rPr sz="1200" spc="-10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Accountability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60" dirty="0">
                <a:latin typeface="Tahoma"/>
                <a:cs typeface="Tahoma"/>
              </a:rPr>
              <a:t>|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Organization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Culture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99243" y="0"/>
            <a:ext cx="6092825" cy="4785995"/>
            <a:chOff x="4599243" y="0"/>
            <a:chExt cx="6092825" cy="4785995"/>
          </a:xfrm>
        </p:grpSpPr>
        <p:sp>
          <p:nvSpPr>
            <p:cNvPr id="3" name="object 3"/>
            <p:cNvSpPr/>
            <p:nvPr/>
          </p:nvSpPr>
          <p:spPr>
            <a:xfrm>
              <a:off x="4599243" y="0"/>
              <a:ext cx="6092825" cy="4785995"/>
            </a:xfrm>
            <a:custGeom>
              <a:avLst/>
              <a:gdLst/>
              <a:ahLst/>
              <a:cxnLst/>
              <a:rect l="l" t="t" r="r" b="b"/>
              <a:pathLst>
                <a:path w="6092825" h="4785995">
                  <a:moveTo>
                    <a:pt x="6092758" y="0"/>
                  </a:moveTo>
                  <a:lnTo>
                    <a:pt x="32980" y="0"/>
                  </a:lnTo>
                  <a:lnTo>
                    <a:pt x="31808" y="9138"/>
                  </a:lnTo>
                  <a:lnTo>
                    <a:pt x="26335" y="55942"/>
                  </a:lnTo>
                  <a:lnTo>
                    <a:pt x="21369" y="102900"/>
                  </a:lnTo>
                  <a:lnTo>
                    <a:pt x="16914" y="150009"/>
                  </a:lnTo>
                  <a:lnTo>
                    <a:pt x="12973" y="197265"/>
                  </a:lnTo>
                  <a:lnTo>
                    <a:pt x="9548" y="244666"/>
                  </a:lnTo>
                  <a:lnTo>
                    <a:pt x="6642" y="292209"/>
                  </a:lnTo>
                  <a:lnTo>
                    <a:pt x="4258" y="339892"/>
                  </a:lnTo>
                  <a:lnTo>
                    <a:pt x="2399" y="387711"/>
                  </a:lnTo>
                  <a:lnTo>
                    <a:pt x="1068" y="435663"/>
                  </a:lnTo>
                  <a:lnTo>
                    <a:pt x="267" y="483747"/>
                  </a:lnTo>
                  <a:lnTo>
                    <a:pt x="0" y="531958"/>
                  </a:lnTo>
                  <a:lnTo>
                    <a:pt x="267" y="580170"/>
                  </a:lnTo>
                  <a:lnTo>
                    <a:pt x="1068" y="628253"/>
                  </a:lnTo>
                  <a:lnTo>
                    <a:pt x="2399" y="676206"/>
                  </a:lnTo>
                  <a:lnTo>
                    <a:pt x="4258" y="724024"/>
                  </a:lnTo>
                  <a:lnTo>
                    <a:pt x="6642" y="771707"/>
                  </a:lnTo>
                  <a:lnTo>
                    <a:pt x="9548" y="819250"/>
                  </a:lnTo>
                  <a:lnTo>
                    <a:pt x="12973" y="866651"/>
                  </a:lnTo>
                  <a:lnTo>
                    <a:pt x="16914" y="913907"/>
                  </a:lnTo>
                  <a:lnTo>
                    <a:pt x="21369" y="961016"/>
                  </a:lnTo>
                  <a:lnTo>
                    <a:pt x="26335" y="1007974"/>
                  </a:lnTo>
                  <a:lnTo>
                    <a:pt x="31808" y="1054778"/>
                  </a:lnTo>
                  <a:lnTo>
                    <a:pt x="37787" y="1101427"/>
                  </a:lnTo>
                  <a:lnTo>
                    <a:pt x="44268" y="1147916"/>
                  </a:lnTo>
                  <a:lnTo>
                    <a:pt x="51249" y="1194244"/>
                  </a:lnTo>
                  <a:lnTo>
                    <a:pt x="58726" y="1240407"/>
                  </a:lnTo>
                  <a:lnTo>
                    <a:pt x="66697" y="1286402"/>
                  </a:lnTo>
                  <a:lnTo>
                    <a:pt x="75159" y="1332228"/>
                  </a:lnTo>
                  <a:lnTo>
                    <a:pt x="84110" y="1377880"/>
                  </a:lnTo>
                  <a:lnTo>
                    <a:pt x="93546" y="1423357"/>
                  </a:lnTo>
                  <a:lnTo>
                    <a:pt x="103464" y="1468654"/>
                  </a:lnTo>
                  <a:lnTo>
                    <a:pt x="113862" y="1513771"/>
                  </a:lnTo>
                  <a:lnTo>
                    <a:pt x="124738" y="1558702"/>
                  </a:lnTo>
                  <a:lnTo>
                    <a:pt x="136087" y="1603447"/>
                  </a:lnTo>
                  <a:lnTo>
                    <a:pt x="147908" y="1648002"/>
                  </a:lnTo>
                  <a:lnTo>
                    <a:pt x="160197" y="1692364"/>
                  </a:lnTo>
                  <a:lnTo>
                    <a:pt x="172952" y="1736531"/>
                  </a:lnTo>
                  <a:lnTo>
                    <a:pt x="186170" y="1780499"/>
                  </a:lnTo>
                  <a:lnTo>
                    <a:pt x="199848" y="1824266"/>
                  </a:lnTo>
                  <a:lnTo>
                    <a:pt x="213984" y="1867829"/>
                  </a:lnTo>
                  <a:lnTo>
                    <a:pt x="228574" y="1911185"/>
                  </a:lnTo>
                  <a:lnTo>
                    <a:pt x="243615" y="1954332"/>
                  </a:lnTo>
                  <a:lnTo>
                    <a:pt x="259106" y="1997266"/>
                  </a:lnTo>
                  <a:lnTo>
                    <a:pt x="275042" y="2039985"/>
                  </a:lnTo>
                  <a:lnTo>
                    <a:pt x="291421" y="2082486"/>
                  </a:lnTo>
                  <a:lnTo>
                    <a:pt x="308241" y="2124765"/>
                  </a:lnTo>
                  <a:lnTo>
                    <a:pt x="325499" y="2166821"/>
                  </a:lnTo>
                  <a:lnTo>
                    <a:pt x="343191" y="2208651"/>
                  </a:lnTo>
                  <a:lnTo>
                    <a:pt x="361316" y="2250251"/>
                  </a:lnTo>
                  <a:lnTo>
                    <a:pt x="379869" y="2291620"/>
                  </a:lnTo>
                  <a:lnTo>
                    <a:pt x="398849" y="2332753"/>
                  </a:lnTo>
                  <a:lnTo>
                    <a:pt x="418252" y="2373648"/>
                  </a:lnTo>
                  <a:lnTo>
                    <a:pt x="438076" y="2414303"/>
                  </a:lnTo>
                  <a:lnTo>
                    <a:pt x="458318" y="2454714"/>
                  </a:lnTo>
                  <a:lnTo>
                    <a:pt x="478975" y="2494879"/>
                  </a:lnTo>
                  <a:lnTo>
                    <a:pt x="500044" y="2534796"/>
                  </a:lnTo>
                  <a:lnTo>
                    <a:pt x="521523" y="2574460"/>
                  </a:lnTo>
                  <a:lnTo>
                    <a:pt x="543408" y="2613870"/>
                  </a:lnTo>
                  <a:lnTo>
                    <a:pt x="565698" y="2653022"/>
                  </a:lnTo>
                  <a:lnTo>
                    <a:pt x="588388" y="2691914"/>
                  </a:lnTo>
                  <a:lnTo>
                    <a:pt x="611476" y="2730542"/>
                  </a:lnTo>
                  <a:lnTo>
                    <a:pt x="634960" y="2768905"/>
                  </a:lnTo>
                  <a:lnTo>
                    <a:pt x="658836" y="2806999"/>
                  </a:lnTo>
                  <a:lnTo>
                    <a:pt x="683102" y="2844822"/>
                  </a:lnTo>
                  <a:lnTo>
                    <a:pt x="707755" y="2882370"/>
                  </a:lnTo>
                  <a:lnTo>
                    <a:pt x="732792" y="2919641"/>
                  </a:lnTo>
                  <a:lnTo>
                    <a:pt x="758210" y="2956632"/>
                  </a:lnTo>
                  <a:lnTo>
                    <a:pt x="784007" y="2993340"/>
                  </a:lnTo>
                  <a:lnTo>
                    <a:pt x="810180" y="3029763"/>
                  </a:lnTo>
                  <a:lnTo>
                    <a:pt x="836725" y="3065897"/>
                  </a:lnTo>
                  <a:lnTo>
                    <a:pt x="863640" y="3101740"/>
                  </a:lnTo>
                  <a:lnTo>
                    <a:pt x="890923" y="3137289"/>
                  </a:lnTo>
                  <a:lnTo>
                    <a:pt x="918570" y="3172541"/>
                  </a:lnTo>
                  <a:lnTo>
                    <a:pt x="946579" y="3207493"/>
                  </a:lnTo>
                  <a:lnTo>
                    <a:pt x="974946" y="3242143"/>
                  </a:lnTo>
                  <a:lnTo>
                    <a:pt x="1003670" y="3276487"/>
                  </a:lnTo>
                  <a:lnTo>
                    <a:pt x="1032746" y="3310523"/>
                  </a:lnTo>
                  <a:lnTo>
                    <a:pt x="1062173" y="3344249"/>
                  </a:lnTo>
                  <a:lnTo>
                    <a:pt x="1091948" y="3377660"/>
                  </a:lnTo>
                  <a:lnTo>
                    <a:pt x="1122067" y="3410755"/>
                  </a:lnTo>
                  <a:lnTo>
                    <a:pt x="1152528" y="3443531"/>
                  </a:lnTo>
                  <a:lnTo>
                    <a:pt x="1183328" y="3475984"/>
                  </a:lnTo>
                  <a:lnTo>
                    <a:pt x="1214465" y="3508113"/>
                  </a:lnTo>
                  <a:lnTo>
                    <a:pt x="1245935" y="3539913"/>
                  </a:lnTo>
                  <a:lnTo>
                    <a:pt x="1277735" y="3571383"/>
                  </a:lnTo>
                  <a:lnTo>
                    <a:pt x="1309864" y="3602520"/>
                  </a:lnTo>
                  <a:lnTo>
                    <a:pt x="1342317" y="3633320"/>
                  </a:lnTo>
                  <a:lnTo>
                    <a:pt x="1375093" y="3663781"/>
                  </a:lnTo>
                  <a:lnTo>
                    <a:pt x="1408188" y="3693900"/>
                  </a:lnTo>
                  <a:lnTo>
                    <a:pt x="1441599" y="3723675"/>
                  </a:lnTo>
                  <a:lnTo>
                    <a:pt x="1475325" y="3753102"/>
                  </a:lnTo>
                  <a:lnTo>
                    <a:pt x="1509361" y="3782178"/>
                  </a:lnTo>
                  <a:lnTo>
                    <a:pt x="1543705" y="3810902"/>
                  </a:lnTo>
                  <a:lnTo>
                    <a:pt x="1578355" y="3839269"/>
                  </a:lnTo>
                  <a:lnTo>
                    <a:pt x="1613307" y="3867278"/>
                  </a:lnTo>
                  <a:lnTo>
                    <a:pt x="1648559" y="3894925"/>
                  </a:lnTo>
                  <a:lnTo>
                    <a:pt x="1684108" y="3922208"/>
                  </a:lnTo>
                  <a:lnTo>
                    <a:pt x="1719951" y="3949123"/>
                  </a:lnTo>
                  <a:lnTo>
                    <a:pt x="1756085" y="3975668"/>
                  </a:lnTo>
                  <a:lnTo>
                    <a:pt x="1792508" y="4001841"/>
                  </a:lnTo>
                  <a:lnTo>
                    <a:pt x="1829216" y="4027638"/>
                  </a:lnTo>
                  <a:lnTo>
                    <a:pt x="1866207" y="4053056"/>
                  </a:lnTo>
                  <a:lnTo>
                    <a:pt x="1903478" y="4078093"/>
                  </a:lnTo>
                  <a:lnTo>
                    <a:pt x="1941026" y="4102746"/>
                  </a:lnTo>
                  <a:lnTo>
                    <a:pt x="1978849" y="4127012"/>
                  </a:lnTo>
                  <a:lnTo>
                    <a:pt x="2016943" y="4150888"/>
                  </a:lnTo>
                  <a:lnTo>
                    <a:pt x="2055306" y="4174372"/>
                  </a:lnTo>
                  <a:lnTo>
                    <a:pt x="2093934" y="4197460"/>
                  </a:lnTo>
                  <a:lnTo>
                    <a:pt x="2132826" y="4220150"/>
                  </a:lnTo>
                  <a:lnTo>
                    <a:pt x="2171978" y="4242440"/>
                  </a:lnTo>
                  <a:lnTo>
                    <a:pt x="2211388" y="4264325"/>
                  </a:lnTo>
                  <a:lnTo>
                    <a:pt x="2251052" y="4285804"/>
                  </a:lnTo>
                  <a:lnTo>
                    <a:pt x="2290968" y="4306873"/>
                  </a:lnTo>
                  <a:lnTo>
                    <a:pt x="2331134" y="4327530"/>
                  </a:lnTo>
                  <a:lnTo>
                    <a:pt x="2371545" y="4347772"/>
                  </a:lnTo>
                  <a:lnTo>
                    <a:pt x="2412200" y="4367596"/>
                  </a:lnTo>
                  <a:lnTo>
                    <a:pt x="2453095" y="4386999"/>
                  </a:lnTo>
                  <a:lnTo>
                    <a:pt x="2494228" y="4405979"/>
                  </a:lnTo>
                  <a:lnTo>
                    <a:pt x="2535597" y="4424532"/>
                  </a:lnTo>
                  <a:lnTo>
                    <a:pt x="2577197" y="4442657"/>
                  </a:lnTo>
                  <a:lnTo>
                    <a:pt x="2619026" y="4460349"/>
                  </a:lnTo>
                  <a:lnTo>
                    <a:pt x="2661083" y="4477606"/>
                  </a:lnTo>
                  <a:lnTo>
                    <a:pt x="2703362" y="4494426"/>
                  </a:lnTo>
                  <a:lnTo>
                    <a:pt x="2745863" y="4510806"/>
                  </a:lnTo>
                  <a:lnTo>
                    <a:pt x="2788582" y="4526742"/>
                  </a:lnTo>
                  <a:lnTo>
                    <a:pt x="2831516" y="4542233"/>
                  </a:lnTo>
                  <a:lnTo>
                    <a:pt x="2874663" y="4557274"/>
                  </a:lnTo>
                  <a:lnTo>
                    <a:pt x="2918019" y="4571864"/>
                  </a:lnTo>
                  <a:lnTo>
                    <a:pt x="2961582" y="4586000"/>
                  </a:lnTo>
                  <a:lnTo>
                    <a:pt x="3005349" y="4599678"/>
                  </a:lnTo>
                  <a:lnTo>
                    <a:pt x="3049317" y="4612896"/>
                  </a:lnTo>
                  <a:lnTo>
                    <a:pt x="3093484" y="4625651"/>
                  </a:lnTo>
                  <a:lnTo>
                    <a:pt x="3137846" y="4637940"/>
                  </a:lnTo>
                  <a:lnTo>
                    <a:pt x="3182401" y="4649761"/>
                  </a:lnTo>
                  <a:lnTo>
                    <a:pt x="3227145" y="4661110"/>
                  </a:lnTo>
                  <a:lnTo>
                    <a:pt x="3272077" y="4671986"/>
                  </a:lnTo>
                  <a:lnTo>
                    <a:pt x="3317194" y="4682384"/>
                  </a:lnTo>
                  <a:lnTo>
                    <a:pt x="3362491" y="4692302"/>
                  </a:lnTo>
                  <a:lnTo>
                    <a:pt x="3407968" y="4701738"/>
                  </a:lnTo>
                  <a:lnTo>
                    <a:pt x="3453620" y="4710689"/>
                  </a:lnTo>
                  <a:lnTo>
                    <a:pt x="3499446" y="4719151"/>
                  </a:lnTo>
                  <a:lnTo>
                    <a:pt x="3545441" y="4727122"/>
                  </a:lnTo>
                  <a:lnTo>
                    <a:pt x="3591604" y="4734599"/>
                  </a:lnTo>
                  <a:lnTo>
                    <a:pt x="3637932" y="4741580"/>
                  </a:lnTo>
                  <a:lnTo>
                    <a:pt x="3684421" y="4748061"/>
                  </a:lnTo>
                  <a:lnTo>
                    <a:pt x="3731070" y="4754040"/>
                  </a:lnTo>
                  <a:lnTo>
                    <a:pt x="3777874" y="4759513"/>
                  </a:lnTo>
                  <a:lnTo>
                    <a:pt x="3824832" y="4764479"/>
                  </a:lnTo>
                  <a:lnTo>
                    <a:pt x="3871941" y="4768934"/>
                  </a:lnTo>
                  <a:lnTo>
                    <a:pt x="3919197" y="4772875"/>
                  </a:lnTo>
                  <a:lnTo>
                    <a:pt x="3966598" y="4776300"/>
                  </a:lnTo>
                  <a:lnTo>
                    <a:pt x="4014141" y="4779206"/>
                  </a:lnTo>
                  <a:lnTo>
                    <a:pt x="4061823" y="4781590"/>
                  </a:lnTo>
                  <a:lnTo>
                    <a:pt x="4109642" y="4783449"/>
                  </a:lnTo>
                  <a:lnTo>
                    <a:pt x="4157595" y="4784780"/>
                  </a:lnTo>
                  <a:lnTo>
                    <a:pt x="4205678" y="4785581"/>
                  </a:lnTo>
                  <a:lnTo>
                    <a:pt x="4253890" y="4785848"/>
                  </a:lnTo>
                  <a:lnTo>
                    <a:pt x="4302101" y="4785581"/>
                  </a:lnTo>
                  <a:lnTo>
                    <a:pt x="4350185" y="4784780"/>
                  </a:lnTo>
                  <a:lnTo>
                    <a:pt x="4398137" y="4783449"/>
                  </a:lnTo>
                  <a:lnTo>
                    <a:pt x="4445956" y="4781590"/>
                  </a:lnTo>
                  <a:lnTo>
                    <a:pt x="4493639" y="4779206"/>
                  </a:lnTo>
                  <a:lnTo>
                    <a:pt x="4541182" y="4776300"/>
                  </a:lnTo>
                  <a:lnTo>
                    <a:pt x="4588583" y="4772875"/>
                  </a:lnTo>
                  <a:lnTo>
                    <a:pt x="4635839" y="4768934"/>
                  </a:lnTo>
                  <a:lnTo>
                    <a:pt x="4682948" y="4764479"/>
                  </a:lnTo>
                  <a:lnTo>
                    <a:pt x="4729906" y="4759513"/>
                  </a:lnTo>
                  <a:lnTo>
                    <a:pt x="4776710" y="4754040"/>
                  </a:lnTo>
                  <a:lnTo>
                    <a:pt x="4823359" y="4748061"/>
                  </a:lnTo>
                  <a:lnTo>
                    <a:pt x="4869848" y="4741580"/>
                  </a:lnTo>
                  <a:lnTo>
                    <a:pt x="4916176" y="4734599"/>
                  </a:lnTo>
                  <a:lnTo>
                    <a:pt x="4962339" y="4727122"/>
                  </a:lnTo>
                  <a:lnTo>
                    <a:pt x="5008334" y="4719151"/>
                  </a:lnTo>
                  <a:lnTo>
                    <a:pt x="5054160" y="4710689"/>
                  </a:lnTo>
                  <a:lnTo>
                    <a:pt x="5099812" y="4701738"/>
                  </a:lnTo>
                  <a:lnTo>
                    <a:pt x="5145288" y="4692302"/>
                  </a:lnTo>
                  <a:lnTo>
                    <a:pt x="5190586" y="4682384"/>
                  </a:lnTo>
                  <a:lnTo>
                    <a:pt x="5235702" y="4671986"/>
                  </a:lnTo>
                  <a:lnTo>
                    <a:pt x="5280634" y="4661110"/>
                  </a:lnTo>
                  <a:lnTo>
                    <a:pt x="5325379" y="4649761"/>
                  </a:lnTo>
                  <a:lnTo>
                    <a:pt x="5369934" y="4637940"/>
                  </a:lnTo>
                  <a:lnTo>
                    <a:pt x="5414296" y="4625651"/>
                  </a:lnTo>
                  <a:lnTo>
                    <a:pt x="5458463" y="4612896"/>
                  </a:lnTo>
                  <a:lnTo>
                    <a:pt x="5502431" y="4599678"/>
                  </a:lnTo>
                  <a:lnTo>
                    <a:pt x="5546198" y="4586000"/>
                  </a:lnTo>
                  <a:lnTo>
                    <a:pt x="5589761" y="4571864"/>
                  </a:lnTo>
                  <a:lnTo>
                    <a:pt x="5633117" y="4557274"/>
                  </a:lnTo>
                  <a:lnTo>
                    <a:pt x="5676264" y="4542233"/>
                  </a:lnTo>
                  <a:lnTo>
                    <a:pt x="5719198" y="4526742"/>
                  </a:lnTo>
                  <a:lnTo>
                    <a:pt x="5761917" y="4510806"/>
                  </a:lnTo>
                  <a:lnTo>
                    <a:pt x="5804417" y="4494426"/>
                  </a:lnTo>
                  <a:lnTo>
                    <a:pt x="5846697" y="4477606"/>
                  </a:lnTo>
                  <a:lnTo>
                    <a:pt x="5888753" y="4460349"/>
                  </a:lnTo>
                  <a:lnTo>
                    <a:pt x="5930583" y="4442657"/>
                  </a:lnTo>
                  <a:lnTo>
                    <a:pt x="5972183" y="4424532"/>
                  </a:lnTo>
                  <a:lnTo>
                    <a:pt x="6013551" y="4405979"/>
                  </a:lnTo>
                  <a:lnTo>
                    <a:pt x="6054685" y="4386999"/>
                  </a:lnTo>
                  <a:lnTo>
                    <a:pt x="6092758" y="4368934"/>
                  </a:lnTo>
                  <a:lnTo>
                    <a:pt x="6092758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69323" y="3744438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59" h="403860">
                  <a:moveTo>
                    <a:pt x="201637" y="0"/>
                  </a:moveTo>
                  <a:lnTo>
                    <a:pt x="155402" y="5325"/>
                  </a:lnTo>
                  <a:lnTo>
                    <a:pt x="112960" y="20493"/>
                  </a:lnTo>
                  <a:lnTo>
                    <a:pt x="75521" y="44296"/>
                  </a:lnTo>
                  <a:lnTo>
                    <a:pt x="44296" y="75521"/>
                  </a:lnTo>
                  <a:lnTo>
                    <a:pt x="20493" y="112960"/>
                  </a:lnTo>
                  <a:lnTo>
                    <a:pt x="5325" y="155402"/>
                  </a:lnTo>
                  <a:lnTo>
                    <a:pt x="0" y="201637"/>
                  </a:lnTo>
                  <a:lnTo>
                    <a:pt x="5325" y="247869"/>
                  </a:lnTo>
                  <a:lnTo>
                    <a:pt x="20493" y="290309"/>
                  </a:lnTo>
                  <a:lnTo>
                    <a:pt x="44296" y="327748"/>
                  </a:lnTo>
                  <a:lnTo>
                    <a:pt x="75521" y="358975"/>
                  </a:lnTo>
                  <a:lnTo>
                    <a:pt x="112960" y="382779"/>
                  </a:lnTo>
                  <a:lnTo>
                    <a:pt x="155402" y="397949"/>
                  </a:lnTo>
                  <a:lnTo>
                    <a:pt x="201637" y="403275"/>
                  </a:lnTo>
                  <a:lnTo>
                    <a:pt x="247873" y="397949"/>
                  </a:lnTo>
                  <a:lnTo>
                    <a:pt x="290315" y="382779"/>
                  </a:lnTo>
                  <a:lnTo>
                    <a:pt x="327754" y="358975"/>
                  </a:lnTo>
                  <a:lnTo>
                    <a:pt x="358979" y="327748"/>
                  </a:lnTo>
                  <a:lnTo>
                    <a:pt x="382781" y="290309"/>
                  </a:lnTo>
                  <a:lnTo>
                    <a:pt x="397950" y="247869"/>
                  </a:lnTo>
                  <a:lnTo>
                    <a:pt x="403275" y="201637"/>
                  </a:lnTo>
                  <a:lnTo>
                    <a:pt x="397950" y="155402"/>
                  </a:lnTo>
                  <a:lnTo>
                    <a:pt x="382781" y="112960"/>
                  </a:lnTo>
                  <a:lnTo>
                    <a:pt x="358979" y="75521"/>
                  </a:lnTo>
                  <a:lnTo>
                    <a:pt x="327754" y="44296"/>
                  </a:lnTo>
                  <a:lnTo>
                    <a:pt x="290315" y="20493"/>
                  </a:lnTo>
                  <a:lnTo>
                    <a:pt x="247873" y="5325"/>
                  </a:lnTo>
                  <a:lnTo>
                    <a:pt x="201637" y="0"/>
                  </a:lnTo>
                  <a:close/>
                </a:path>
              </a:pathLst>
            </a:custGeom>
            <a:solidFill>
              <a:srgbClr val="1F2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322645" y="2335075"/>
            <a:ext cx="5148580" cy="3702050"/>
            <a:chOff x="1322645" y="2335075"/>
            <a:chExt cx="5148580" cy="3702050"/>
          </a:xfrm>
        </p:grpSpPr>
        <p:sp>
          <p:nvSpPr>
            <p:cNvPr id="6" name="object 6"/>
            <p:cNvSpPr/>
            <p:nvPr/>
          </p:nvSpPr>
          <p:spPr>
            <a:xfrm>
              <a:off x="6067682" y="5166410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60" h="403860">
                  <a:moveTo>
                    <a:pt x="201637" y="0"/>
                  </a:moveTo>
                  <a:lnTo>
                    <a:pt x="155402" y="5325"/>
                  </a:lnTo>
                  <a:lnTo>
                    <a:pt x="112960" y="20493"/>
                  </a:lnTo>
                  <a:lnTo>
                    <a:pt x="75521" y="44296"/>
                  </a:lnTo>
                  <a:lnTo>
                    <a:pt x="44296" y="75521"/>
                  </a:lnTo>
                  <a:lnTo>
                    <a:pt x="20493" y="112960"/>
                  </a:lnTo>
                  <a:lnTo>
                    <a:pt x="5325" y="155402"/>
                  </a:lnTo>
                  <a:lnTo>
                    <a:pt x="0" y="201637"/>
                  </a:lnTo>
                  <a:lnTo>
                    <a:pt x="5325" y="247869"/>
                  </a:lnTo>
                  <a:lnTo>
                    <a:pt x="20493" y="290309"/>
                  </a:lnTo>
                  <a:lnTo>
                    <a:pt x="44296" y="327748"/>
                  </a:lnTo>
                  <a:lnTo>
                    <a:pt x="75521" y="358975"/>
                  </a:lnTo>
                  <a:lnTo>
                    <a:pt x="112960" y="382779"/>
                  </a:lnTo>
                  <a:lnTo>
                    <a:pt x="155402" y="397949"/>
                  </a:lnTo>
                  <a:lnTo>
                    <a:pt x="201637" y="403275"/>
                  </a:lnTo>
                  <a:lnTo>
                    <a:pt x="247873" y="397949"/>
                  </a:lnTo>
                  <a:lnTo>
                    <a:pt x="290315" y="382779"/>
                  </a:lnTo>
                  <a:lnTo>
                    <a:pt x="327754" y="358975"/>
                  </a:lnTo>
                  <a:lnTo>
                    <a:pt x="358979" y="327748"/>
                  </a:lnTo>
                  <a:lnTo>
                    <a:pt x="382781" y="290309"/>
                  </a:lnTo>
                  <a:lnTo>
                    <a:pt x="397950" y="247869"/>
                  </a:lnTo>
                  <a:lnTo>
                    <a:pt x="403275" y="201637"/>
                  </a:lnTo>
                  <a:lnTo>
                    <a:pt x="397950" y="155402"/>
                  </a:lnTo>
                  <a:lnTo>
                    <a:pt x="382781" y="112960"/>
                  </a:lnTo>
                  <a:lnTo>
                    <a:pt x="358979" y="75521"/>
                  </a:lnTo>
                  <a:lnTo>
                    <a:pt x="327754" y="44296"/>
                  </a:lnTo>
                  <a:lnTo>
                    <a:pt x="290315" y="20493"/>
                  </a:lnTo>
                  <a:lnTo>
                    <a:pt x="247873" y="5325"/>
                  </a:lnTo>
                  <a:lnTo>
                    <a:pt x="201637" y="0"/>
                  </a:lnTo>
                  <a:close/>
                </a:path>
              </a:pathLst>
            </a:custGeom>
            <a:solidFill>
              <a:srgbClr val="1F2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7407" y="2339837"/>
              <a:ext cx="4883785" cy="3692525"/>
            </a:xfrm>
            <a:custGeom>
              <a:avLst/>
              <a:gdLst/>
              <a:ahLst/>
              <a:cxnLst/>
              <a:rect l="l" t="t" r="r" b="b"/>
              <a:pathLst>
                <a:path w="4883785" h="3692525">
                  <a:moveTo>
                    <a:pt x="3692156" y="1846084"/>
                  </a:moveTo>
                  <a:lnTo>
                    <a:pt x="3691534" y="1894486"/>
                  </a:lnTo>
                  <a:lnTo>
                    <a:pt x="3689678" y="1942581"/>
                  </a:lnTo>
                  <a:lnTo>
                    <a:pt x="3686602" y="1990354"/>
                  </a:lnTo>
                  <a:lnTo>
                    <a:pt x="3682323" y="2037789"/>
                  </a:lnTo>
                  <a:lnTo>
                    <a:pt x="3676855" y="2084871"/>
                  </a:lnTo>
                  <a:lnTo>
                    <a:pt x="3670213" y="2131586"/>
                  </a:lnTo>
                  <a:lnTo>
                    <a:pt x="3662413" y="2177918"/>
                  </a:lnTo>
                  <a:lnTo>
                    <a:pt x="3653471" y="2223852"/>
                  </a:lnTo>
                  <a:lnTo>
                    <a:pt x="3643400" y="2269372"/>
                  </a:lnTo>
                  <a:lnTo>
                    <a:pt x="3632217" y="2314463"/>
                  </a:lnTo>
                  <a:lnTo>
                    <a:pt x="3619936" y="2359111"/>
                  </a:lnTo>
                  <a:lnTo>
                    <a:pt x="3606573" y="2403300"/>
                  </a:lnTo>
                  <a:lnTo>
                    <a:pt x="3592143" y="2447014"/>
                  </a:lnTo>
                  <a:lnTo>
                    <a:pt x="3576661" y="2490240"/>
                  </a:lnTo>
                  <a:lnTo>
                    <a:pt x="3560142" y="2532960"/>
                  </a:lnTo>
                  <a:lnTo>
                    <a:pt x="3542602" y="2575161"/>
                  </a:lnTo>
                  <a:lnTo>
                    <a:pt x="3524056" y="2616826"/>
                  </a:lnTo>
                  <a:lnTo>
                    <a:pt x="3504519" y="2657942"/>
                  </a:lnTo>
                  <a:lnTo>
                    <a:pt x="3484006" y="2698492"/>
                  </a:lnTo>
                  <a:lnTo>
                    <a:pt x="3462532" y="2738461"/>
                  </a:lnTo>
                  <a:lnTo>
                    <a:pt x="3440112" y="2777835"/>
                  </a:lnTo>
                  <a:lnTo>
                    <a:pt x="3416763" y="2816597"/>
                  </a:lnTo>
                  <a:lnTo>
                    <a:pt x="3392498" y="2854734"/>
                  </a:lnTo>
                  <a:lnTo>
                    <a:pt x="3367334" y="2892228"/>
                  </a:lnTo>
                  <a:lnTo>
                    <a:pt x="3341285" y="2929067"/>
                  </a:lnTo>
                  <a:lnTo>
                    <a:pt x="3314366" y="2965233"/>
                  </a:lnTo>
                  <a:lnTo>
                    <a:pt x="3286593" y="3000712"/>
                  </a:lnTo>
                  <a:lnTo>
                    <a:pt x="3257982" y="3035490"/>
                  </a:lnTo>
                  <a:lnTo>
                    <a:pt x="3228546" y="3069549"/>
                  </a:lnTo>
                  <a:lnTo>
                    <a:pt x="3198302" y="3102876"/>
                  </a:lnTo>
                  <a:lnTo>
                    <a:pt x="3167264" y="3135456"/>
                  </a:lnTo>
                  <a:lnTo>
                    <a:pt x="3135448" y="3167272"/>
                  </a:lnTo>
                  <a:lnTo>
                    <a:pt x="3102869" y="3198310"/>
                  </a:lnTo>
                  <a:lnTo>
                    <a:pt x="3069542" y="3228554"/>
                  </a:lnTo>
                  <a:lnTo>
                    <a:pt x="3035482" y="3257990"/>
                  </a:lnTo>
                  <a:lnTo>
                    <a:pt x="3000705" y="3286602"/>
                  </a:lnTo>
                  <a:lnTo>
                    <a:pt x="2965226" y="3314375"/>
                  </a:lnTo>
                  <a:lnTo>
                    <a:pt x="2929059" y="3341294"/>
                  </a:lnTo>
                  <a:lnTo>
                    <a:pt x="2892221" y="3367343"/>
                  </a:lnTo>
                  <a:lnTo>
                    <a:pt x="2854726" y="3392508"/>
                  </a:lnTo>
                  <a:lnTo>
                    <a:pt x="2816590" y="3416773"/>
                  </a:lnTo>
                  <a:lnTo>
                    <a:pt x="2777828" y="3440122"/>
                  </a:lnTo>
                  <a:lnTo>
                    <a:pt x="2738454" y="3462542"/>
                  </a:lnTo>
                  <a:lnTo>
                    <a:pt x="2698485" y="3484016"/>
                  </a:lnTo>
                  <a:lnTo>
                    <a:pt x="2657935" y="3504529"/>
                  </a:lnTo>
                  <a:lnTo>
                    <a:pt x="2616819" y="3524067"/>
                  </a:lnTo>
                  <a:lnTo>
                    <a:pt x="2575153" y="3542613"/>
                  </a:lnTo>
                  <a:lnTo>
                    <a:pt x="2532953" y="3560153"/>
                  </a:lnTo>
                  <a:lnTo>
                    <a:pt x="2490232" y="3576672"/>
                  </a:lnTo>
                  <a:lnTo>
                    <a:pt x="2447007" y="3592154"/>
                  </a:lnTo>
                  <a:lnTo>
                    <a:pt x="2403292" y="3606585"/>
                  </a:lnTo>
                  <a:lnTo>
                    <a:pt x="2359103" y="3619948"/>
                  </a:lnTo>
                  <a:lnTo>
                    <a:pt x="2314455" y="3632229"/>
                  </a:lnTo>
                  <a:lnTo>
                    <a:pt x="2269363" y="3643412"/>
                  </a:lnTo>
                  <a:lnTo>
                    <a:pt x="2223843" y="3653483"/>
                  </a:lnTo>
                  <a:lnTo>
                    <a:pt x="2177909" y="3662426"/>
                  </a:lnTo>
                  <a:lnTo>
                    <a:pt x="2131576" y="3670226"/>
                  </a:lnTo>
                  <a:lnTo>
                    <a:pt x="2084861" y="3676867"/>
                  </a:lnTo>
                  <a:lnTo>
                    <a:pt x="2037778" y="3682335"/>
                  </a:lnTo>
                  <a:lnTo>
                    <a:pt x="1990342" y="3686615"/>
                  </a:lnTo>
                  <a:lnTo>
                    <a:pt x="1942569" y="3689690"/>
                  </a:lnTo>
                  <a:lnTo>
                    <a:pt x="1894474" y="3691547"/>
                  </a:lnTo>
                  <a:lnTo>
                    <a:pt x="1846072" y="3692169"/>
                  </a:lnTo>
                  <a:lnTo>
                    <a:pt x="1797670" y="3691547"/>
                  </a:lnTo>
                  <a:lnTo>
                    <a:pt x="1749575" y="3689690"/>
                  </a:lnTo>
                  <a:lnTo>
                    <a:pt x="1701802" y="3686615"/>
                  </a:lnTo>
                  <a:lnTo>
                    <a:pt x="1654367" y="3682335"/>
                  </a:lnTo>
                  <a:lnTo>
                    <a:pt x="1607285" y="3676867"/>
                  </a:lnTo>
                  <a:lnTo>
                    <a:pt x="1560570" y="3670226"/>
                  </a:lnTo>
                  <a:lnTo>
                    <a:pt x="1514238" y="3662426"/>
                  </a:lnTo>
                  <a:lnTo>
                    <a:pt x="1468305" y="3653483"/>
                  </a:lnTo>
                  <a:lnTo>
                    <a:pt x="1422785" y="3643412"/>
                  </a:lnTo>
                  <a:lnTo>
                    <a:pt x="1377693" y="3632229"/>
                  </a:lnTo>
                  <a:lnTo>
                    <a:pt x="1333046" y="3619948"/>
                  </a:lnTo>
                  <a:lnTo>
                    <a:pt x="1288857" y="3606585"/>
                  </a:lnTo>
                  <a:lnTo>
                    <a:pt x="1245143" y="3592154"/>
                  </a:lnTo>
                  <a:lnTo>
                    <a:pt x="1201918" y="3576672"/>
                  </a:lnTo>
                  <a:lnTo>
                    <a:pt x="1159197" y="3560153"/>
                  </a:lnTo>
                  <a:lnTo>
                    <a:pt x="1116997" y="3542613"/>
                  </a:lnTo>
                  <a:lnTo>
                    <a:pt x="1075332" y="3524067"/>
                  </a:lnTo>
                  <a:lnTo>
                    <a:pt x="1034216" y="3504529"/>
                  </a:lnTo>
                  <a:lnTo>
                    <a:pt x="993667" y="3484016"/>
                  </a:lnTo>
                  <a:lnTo>
                    <a:pt x="953698" y="3462542"/>
                  </a:lnTo>
                  <a:lnTo>
                    <a:pt x="914324" y="3440122"/>
                  </a:lnTo>
                  <a:lnTo>
                    <a:pt x="875562" y="3416773"/>
                  </a:lnTo>
                  <a:lnTo>
                    <a:pt x="837426" y="3392508"/>
                  </a:lnTo>
                  <a:lnTo>
                    <a:pt x="799931" y="3367343"/>
                  </a:lnTo>
                  <a:lnTo>
                    <a:pt x="763093" y="3341294"/>
                  </a:lnTo>
                  <a:lnTo>
                    <a:pt x="726927" y="3314375"/>
                  </a:lnTo>
                  <a:lnTo>
                    <a:pt x="691448" y="3286602"/>
                  </a:lnTo>
                  <a:lnTo>
                    <a:pt x="656671" y="3257990"/>
                  </a:lnTo>
                  <a:lnTo>
                    <a:pt x="622612" y="3228554"/>
                  </a:lnTo>
                  <a:lnTo>
                    <a:pt x="589285" y="3198310"/>
                  </a:lnTo>
                  <a:lnTo>
                    <a:pt x="556706" y="3167272"/>
                  </a:lnTo>
                  <a:lnTo>
                    <a:pt x="524890" y="3135456"/>
                  </a:lnTo>
                  <a:lnTo>
                    <a:pt x="493853" y="3102876"/>
                  </a:lnTo>
                  <a:lnTo>
                    <a:pt x="463609" y="3069549"/>
                  </a:lnTo>
                  <a:lnTo>
                    <a:pt x="434173" y="3035490"/>
                  </a:lnTo>
                  <a:lnTo>
                    <a:pt x="405561" y="3000712"/>
                  </a:lnTo>
                  <a:lnTo>
                    <a:pt x="377789" y="2965233"/>
                  </a:lnTo>
                  <a:lnTo>
                    <a:pt x="350870" y="2929067"/>
                  </a:lnTo>
                  <a:lnTo>
                    <a:pt x="324821" y="2892228"/>
                  </a:lnTo>
                  <a:lnTo>
                    <a:pt x="299657" y="2854734"/>
                  </a:lnTo>
                  <a:lnTo>
                    <a:pt x="275392" y="2816597"/>
                  </a:lnTo>
                  <a:lnTo>
                    <a:pt x="252043" y="2777835"/>
                  </a:lnTo>
                  <a:lnTo>
                    <a:pt x="229624" y="2738461"/>
                  </a:lnTo>
                  <a:lnTo>
                    <a:pt x="208150" y="2698492"/>
                  </a:lnTo>
                  <a:lnTo>
                    <a:pt x="187637" y="2657942"/>
                  </a:lnTo>
                  <a:lnTo>
                    <a:pt x="168099" y="2616826"/>
                  </a:lnTo>
                  <a:lnTo>
                    <a:pt x="149553" y="2575161"/>
                  </a:lnTo>
                  <a:lnTo>
                    <a:pt x="132013" y="2532960"/>
                  </a:lnTo>
                  <a:lnTo>
                    <a:pt x="115495" y="2490240"/>
                  </a:lnTo>
                  <a:lnTo>
                    <a:pt x="100013" y="2447014"/>
                  </a:lnTo>
                  <a:lnTo>
                    <a:pt x="85583" y="2403300"/>
                  </a:lnTo>
                  <a:lnTo>
                    <a:pt x="72220" y="2359111"/>
                  </a:lnTo>
                  <a:lnTo>
                    <a:pt x="59939" y="2314463"/>
                  </a:lnTo>
                  <a:lnTo>
                    <a:pt x="48756" y="2269372"/>
                  </a:lnTo>
                  <a:lnTo>
                    <a:pt x="38685" y="2223852"/>
                  </a:lnTo>
                  <a:lnTo>
                    <a:pt x="29742" y="2177918"/>
                  </a:lnTo>
                  <a:lnTo>
                    <a:pt x="21943" y="2131586"/>
                  </a:lnTo>
                  <a:lnTo>
                    <a:pt x="15301" y="2084871"/>
                  </a:lnTo>
                  <a:lnTo>
                    <a:pt x="9833" y="2037789"/>
                  </a:lnTo>
                  <a:lnTo>
                    <a:pt x="5554" y="1990354"/>
                  </a:lnTo>
                  <a:lnTo>
                    <a:pt x="2478" y="1942581"/>
                  </a:lnTo>
                  <a:lnTo>
                    <a:pt x="622" y="1894486"/>
                  </a:lnTo>
                  <a:lnTo>
                    <a:pt x="0" y="1846084"/>
                  </a:lnTo>
                  <a:lnTo>
                    <a:pt x="622" y="1797682"/>
                  </a:lnTo>
                  <a:lnTo>
                    <a:pt x="2478" y="1749588"/>
                  </a:lnTo>
                  <a:lnTo>
                    <a:pt x="5554" y="1701815"/>
                  </a:lnTo>
                  <a:lnTo>
                    <a:pt x="9833" y="1654380"/>
                  </a:lnTo>
                  <a:lnTo>
                    <a:pt x="15301" y="1607297"/>
                  </a:lnTo>
                  <a:lnTo>
                    <a:pt x="21943" y="1560582"/>
                  </a:lnTo>
                  <a:lnTo>
                    <a:pt x="29742" y="1514250"/>
                  </a:lnTo>
                  <a:lnTo>
                    <a:pt x="38685" y="1468317"/>
                  </a:lnTo>
                  <a:lnTo>
                    <a:pt x="48756" y="1422797"/>
                  </a:lnTo>
                  <a:lnTo>
                    <a:pt x="59939" y="1377705"/>
                  </a:lnTo>
                  <a:lnTo>
                    <a:pt x="72220" y="1333057"/>
                  </a:lnTo>
                  <a:lnTo>
                    <a:pt x="85583" y="1288868"/>
                  </a:lnTo>
                  <a:lnTo>
                    <a:pt x="100013" y="1245154"/>
                  </a:lnTo>
                  <a:lnTo>
                    <a:pt x="115495" y="1201929"/>
                  </a:lnTo>
                  <a:lnTo>
                    <a:pt x="132013" y="1159208"/>
                  </a:lnTo>
                  <a:lnTo>
                    <a:pt x="149553" y="1117008"/>
                  </a:lnTo>
                  <a:lnTo>
                    <a:pt x="168099" y="1075342"/>
                  </a:lnTo>
                  <a:lnTo>
                    <a:pt x="187637" y="1034227"/>
                  </a:lnTo>
                  <a:lnTo>
                    <a:pt x="208150" y="993677"/>
                  </a:lnTo>
                  <a:lnTo>
                    <a:pt x="229624" y="953707"/>
                  </a:lnTo>
                  <a:lnTo>
                    <a:pt x="252043" y="914334"/>
                  </a:lnTo>
                  <a:lnTo>
                    <a:pt x="275392" y="875571"/>
                  </a:lnTo>
                  <a:lnTo>
                    <a:pt x="299657" y="837435"/>
                  </a:lnTo>
                  <a:lnTo>
                    <a:pt x="324821" y="799940"/>
                  </a:lnTo>
                  <a:lnTo>
                    <a:pt x="350870" y="763102"/>
                  </a:lnTo>
                  <a:lnTo>
                    <a:pt x="377789" y="726935"/>
                  </a:lnTo>
                  <a:lnTo>
                    <a:pt x="405561" y="691456"/>
                  </a:lnTo>
                  <a:lnTo>
                    <a:pt x="434173" y="656679"/>
                  </a:lnTo>
                  <a:lnTo>
                    <a:pt x="463609" y="622619"/>
                  </a:lnTo>
                  <a:lnTo>
                    <a:pt x="493853" y="589292"/>
                  </a:lnTo>
                  <a:lnTo>
                    <a:pt x="524890" y="556713"/>
                  </a:lnTo>
                  <a:lnTo>
                    <a:pt x="556706" y="524897"/>
                  </a:lnTo>
                  <a:lnTo>
                    <a:pt x="589285" y="493859"/>
                  </a:lnTo>
                  <a:lnTo>
                    <a:pt x="622612" y="463614"/>
                  </a:lnTo>
                  <a:lnTo>
                    <a:pt x="656671" y="434178"/>
                  </a:lnTo>
                  <a:lnTo>
                    <a:pt x="691448" y="405566"/>
                  </a:lnTo>
                  <a:lnTo>
                    <a:pt x="726927" y="377793"/>
                  </a:lnTo>
                  <a:lnTo>
                    <a:pt x="763093" y="350875"/>
                  </a:lnTo>
                  <a:lnTo>
                    <a:pt x="799931" y="324825"/>
                  </a:lnTo>
                  <a:lnTo>
                    <a:pt x="837426" y="299661"/>
                  </a:lnTo>
                  <a:lnTo>
                    <a:pt x="875562" y="275396"/>
                  </a:lnTo>
                  <a:lnTo>
                    <a:pt x="914324" y="252046"/>
                  </a:lnTo>
                  <a:lnTo>
                    <a:pt x="953698" y="229627"/>
                  </a:lnTo>
                  <a:lnTo>
                    <a:pt x="993667" y="208153"/>
                  </a:lnTo>
                  <a:lnTo>
                    <a:pt x="1034216" y="187639"/>
                  </a:lnTo>
                  <a:lnTo>
                    <a:pt x="1075332" y="168102"/>
                  </a:lnTo>
                  <a:lnTo>
                    <a:pt x="1116997" y="149555"/>
                  </a:lnTo>
                  <a:lnTo>
                    <a:pt x="1159197" y="132015"/>
                  </a:lnTo>
                  <a:lnTo>
                    <a:pt x="1201918" y="115496"/>
                  </a:lnTo>
                  <a:lnTo>
                    <a:pt x="1245143" y="100014"/>
                  </a:lnTo>
                  <a:lnTo>
                    <a:pt x="1288857" y="85584"/>
                  </a:lnTo>
                  <a:lnTo>
                    <a:pt x="1333046" y="72221"/>
                  </a:lnTo>
                  <a:lnTo>
                    <a:pt x="1377693" y="59940"/>
                  </a:lnTo>
                  <a:lnTo>
                    <a:pt x="1422785" y="48756"/>
                  </a:lnTo>
                  <a:lnTo>
                    <a:pt x="1468305" y="38686"/>
                  </a:lnTo>
                  <a:lnTo>
                    <a:pt x="1514238" y="29743"/>
                  </a:lnTo>
                  <a:lnTo>
                    <a:pt x="1560570" y="21943"/>
                  </a:lnTo>
                  <a:lnTo>
                    <a:pt x="1607285" y="15301"/>
                  </a:lnTo>
                  <a:lnTo>
                    <a:pt x="1654367" y="9833"/>
                  </a:lnTo>
                  <a:lnTo>
                    <a:pt x="1701802" y="5554"/>
                  </a:lnTo>
                  <a:lnTo>
                    <a:pt x="1749575" y="2478"/>
                  </a:lnTo>
                  <a:lnTo>
                    <a:pt x="1797670" y="622"/>
                  </a:lnTo>
                  <a:lnTo>
                    <a:pt x="1846072" y="0"/>
                  </a:lnTo>
                  <a:lnTo>
                    <a:pt x="1894474" y="622"/>
                  </a:lnTo>
                  <a:lnTo>
                    <a:pt x="1942569" y="2478"/>
                  </a:lnTo>
                  <a:lnTo>
                    <a:pt x="1990342" y="5554"/>
                  </a:lnTo>
                  <a:lnTo>
                    <a:pt x="2037778" y="9833"/>
                  </a:lnTo>
                  <a:lnTo>
                    <a:pt x="2084861" y="15301"/>
                  </a:lnTo>
                  <a:lnTo>
                    <a:pt x="2131576" y="21943"/>
                  </a:lnTo>
                  <a:lnTo>
                    <a:pt x="2177909" y="29743"/>
                  </a:lnTo>
                  <a:lnTo>
                    <a:pt x="2223843" y="38686"/>
                  </a:lnTo>
                  <a:lnTo>
                    <a:pt x="2269363" y="48756"/>
                  </a:lnTo>
                  <a:lnTo>
                    <a:pt x="2314455" y="59940"/>
                  </a:lnTo>
                  <a:lnTo>
                    <a:pt x="2359103" y="72221"/>
                  </a:lnTo>
                  <a:lnTo>
                    <a:pt x="2403292" y="85584"/>
                  </a:lnTo>
                  <a:lnTo>
                    <a:pt x="2447007" y="100014"/>
                  </a:lnTo>
                  <a:lnTo>
                    <a:pt x="2490232" y="115496"/>
                  </a:lnTo>
                  <a:lnTo>
                    <a:pt x="2532953" y="132015"/>
                  </a:lnTo>
                  <a:lnTo>
                    <a:pt x="2575153" y="149555"/>
                  </a:lnTo>
                  <a:lnTo>
                    <a:pt x="2616819" y="168102"/>
                  </a:lnTo>
                  <a:lnTo>
                    <a:pt x="2657935" y="187639"/>
                  </a:lnTo>
                  <a:lnTo>
                    <a:pt x="2698485" y="208153"/>
                  </a:lnTo>
                  <a:lnTo>
                    <a:pt x="2738454" y="229627"/>
                  </a:lnTo>
                  <a:lnTo>
                    <a:pt x="2777828" y="252046"/>
                  </a:lnTo>
                  <a:lnTo>
                    <a:pt x="2816590" y="275396"/>
                  </a:lnTo>
                  <a:lnTo>
                    <a:pt x="2854726" y="299661"/>
                  </a:lnTo>
                  <a:lnTo>
                    <a:pt x="2892221" y="324825"/>
                  </a:lnTo>
                  <a:lnTo>
                    <a:pt x="2929059" y="350875"/>
                  </a:lnTo>
                  <a:lnTo>
                    <a:pt x="2965226" y="377793"/>
                  </a:lnTo>
                  <a:lnTo>
                    <a:pt x="3000705" y="405566"/>
                  </a:lnTo>
                  <a:lnTo>
                    <a:pt x="3035482" y="434178"/>
                  </a:lnTo>
                  <a:lnTo>
                    <a:pt x="3069542" y="463614"/>
                  </a:lnTo>
                  <a:lnTo>
                    <a:pt x="3102869" y="493859"/>
                  </a:lnTo>
                  <a:lnTo>
                    <a:pt x="3135448" y="524897"/>
                  </a:lnTo>
                  <a:lnTo>
                    <a:pt x="3167264" y="556713"/>
                  </a:lnTo>
                  <a:lnTo>
                    <a:pt x="3198302" y="589292"/>
                  </a:lnTo>
                  <a:lnTo>
                    <a:pt x="3228546" y="622619"/>
                  </a:lnTo>
                  <a:lnTo>
                    <a:pt x="3257982" y="656679"/>
                  </a:lnTo>
                  <a:lnTo>
                    <a:pt x="3286593" y="691456"/>
                  </a:lnTo>
                  <a:lnTo>
                    <a:pt x="3314366" y="726935"/>
                  </a:lnTo>
                  <a:lnTo>
                    <a:pt x="3341285" y="763102"/>
                  </a:lnTo>
                  <a:lnTo>
                    <a:pt x="3367334" y="799940"/>
                  </a:lnTo>
                  <a:lnTo>
                    <a:pt x="3392498" y="837435"/>
                  </a:lnTo>
                  <a:lnTo>
                    <a:pt x="3416763" y="875571"/>
                  </a:lnTo>
                  <a:lnTo>
                    <a:pt x="3440112" y="914334"/>
                  </a:lnTo>
                  <a:lnTo>
                    <a:pt x="3462532" y="953707"/>
                  </a:lnTo>
                  <a:lnTo>
                    <a:pt x="3484006" y="993677"/>
                  </a:lnTo>
                  <a:lnTo>
                    <a:pt x="3504519" y="1034227"/>
                  </a:lnTo>
                  <a:lnTo>
                    <a:pt x="3524056" y="1075342"/>
                  </a:lnTo>
                  <a:lnTo>
                    <a:pt x="3542602" y="1117008"/>
                  </a:lnTo>
                  <a:lnTo>
                    <a:pt x="3560142" y="1159208"/>
                  </a:lnTo>
                  <a:lnTo>
                    <a:pt x="3576661" y="1201929"/>
                  </a:lnTo>
                  <a:lnTo>
                    <a:pt x="3592143" y="1245154"/>
                  </a:lnTo>
                  <a:lnTo>
                    <a:pt x="3606573" y="1288868"/>
                  </a:lnTo>
                  <a:lnTo>
                    <a:pt x="3619936" y="1333057"/>
                  </a:lnTo>
                  <a:lnTo>
                    <a:pt x="3632217" y="1377705"/>
                  </a:lnTo>
                  <a:lnTo>
                    <a:pt x="3643400" y="1422797"/>
                  </a:lnTo>
                  <a:lnTo>
                    <a:pt x="3653471" y="1468317"/>
                  </a:lnTo>
                  <a:lnTo>
                    <a:pt x="3662413" y="1514250"/>
                  </a:lnTo>
                  <a:lnTo>
                    <a:pt x="3670213" y="1560582"/>
                  </a:lnTo>
                  <a:lnTo>
                    <a:pt x="3676855" y="1607297"/>
                  </a:lnTo>
                  <a:lnTo>
                    <a:pt x="3682323" y="1654380"/>
                  </a:lnTo>
                  <a:lnTo>
                    <a:pt x="3686602" y="1701815"/>
                  </a:lnTo>
                  <a:lnTo>
                    <a:pt x="3689678" y="1749588"/>
                  </a:lnTo>
                  <a:lnTo>
                    <a:pt x="3691534" y="1797682"/>
                  </a:lnTo>
                  <a:lnTo>
                    <a:pt x="3692156" y="1846084"/>
                  </a:lnTo>
                  <a:close/>
                </a:path>
                <a:path w="4883785" h="3692525">
                  <a:moveTo>
                    <a:pt x="3215170" y="607745"/>
                  </a:moveTo>
                  <a:lnTo>
                    <a:pt x="4460557" y="9918"/>
                  </a:lnTo>
                </a:path>
                <a:path w="4883785" h="3692525">
                  <a:moveTo>
                    <a:pt x="3516477" y="2625801"/>
                  </a:moveTo>
                  <a:lnTo>
                    <a:pt x="4655553" y="3050108"/>
                  </a:lnTo>
                </a:path>
                <a:path w="4883785" h="3692525">
                  <a:moveTo>
                    <a:pt x="3692156" y="1634667"/>
                  </a:moveTo>
                  <a:lnTo>
                    <a:pt x="4883340" y="163466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6712" y="5284607"/>
              <a:ext cx="221381" cy="166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6641" y="2580639"/>
              <a:ext cx="3210560" cy="321055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0029" y="590501"/>
            <a:ext cx="5258435" cy="4705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dirty="0"/>
              <a:t>How to reach us for</a:t>
            </a:r>
            <a:r>
              <a:rPr sz="2900" spc="5" dirty="0"/>
              <a:t> </a:t>
            </a:r>
            <a:r>
              <a:rPr sz="2900" spc="-10" dirty="0"/>
              <a:t>booking?</a:t>
            </a:r>
            <a:endParaRPr sz="2900"/>
          </a:p>
        </p:txBody>
      </p:sp>
      <p:sp>
        <p:nvSpPr>
          <p:cNvPr id="11" name="object 11"/>
          <p:cNvSpPr/>
          <p:nvPr/>
        </p:nvSpPr>
        <p:spPr>
          <a:xfrm>
            <a:off x="381571" y="612775"/>
            <a:ext cx="45720" cy="874394"/>
          </a:xfrm>
          <a:custGeom>
            <a:avLst/>
            <a:gdLst/>
            <a:ahLst/>
            <a:cxnLst/>
            <a:rect l="l" t="t" r="r" b="b"/>
            <a:pathLst>
              <a:path w="45720" h="874394">
                <a:moveTo>
                  <a:pt x="45720" y="0"/>
                </a:moveTo>
                <a:lnTo>
                  <a:pt x="0" y="0"/>
                </a:lnTo>
                <a:lnTo>
                  <a:pt x="0" y="874318"/>
                </a:lnTo>
                <a:lnTo>
                  <a:pt x="45720" y="874318"/>
                </a:lnTo>
                <a:lnTo>
                  <a:pt x="45720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57558" y="1932827"/>
            <a:ext cx="1581785" cy="619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75" dirty="0">
                <a:solidFill>
                  <a:srgbClr val="1F2A59"/>
                </a:solidFill>
                <a:latin typeface="Lucida Sans Unicode"/>
                <a:cs typeface="Lucida Sans Unicode"/>
              </a:rPr>
              <a:t>Whatsapp:</a:t>
            </a:r>
            <a:endParaRPr sz="1750">
              <a:latin typeface="Lucida Sans Unicode"/>
              <a:cs typeface="Lucida Sans Unicode"/>
            </a:endParaRPr>
          </a:p>
          <a:p>
            <a:pPr marL="45720">
              <a:lnSpc>
                <a:spcPct val="100000"/>
              </a:lnSpc>
              <a:spcBef>
                <a:spcPts val="114"/>
              </a:spcBef>
            </a:pPr>
            <a:r>
              <a:rPr sz="2050" b="1" spc="45" dirty="0">
                <a:solidFill>
                  <a:srgbClr val="292827"/>
                </a:solidFill>
                <a:latin typeface="Arial"/>
                <a:cs typeface="Arial"/>
              </a:rPr>
              <a:t>7982591079</a:t>
            </a:r>
            <a:endParaRPr sz="2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04641" y="3645756"/>
            <a:ext cx="177990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50" dirty="0">
                <a:solidFill>
                  <a:srgbClr val="1F2A59"/>
                </a:solidFill>
                <a:latin typeface="Lucida Sans Unicode"/>
                <a:cs typeface="Lucida Sans Unicode"/>
              </a:rPr>
              <a:t>Phone</a:t>
            </a:r>
            <a:r>
              <a:rPr sz="1750" spc="-100" dirty="0">
                <a:solidFill>
                  <a:srgbClr val="1F2A59"/>
                </a:solidFill>
                <a:latin typeface="Lucida Sans Unicode"/>
                <a:cs typeface="Lucida Sans Unicode"/>
              </a:rPr>
              <a:t> </a:t>
            </a:r>
            <a:r>
              <a:rPr sz="1750" spc="-10" dirty="0">
                <a:solidFill>
                  <a:srgbClr val="1F2A59"/>
                </a:solidFill>
                <a:latin typeface="Lucida Sans Unicode"/>
                <a:cs typeface="Lucida Sans Unicode"/>
              </a:rPr>
              <a:t>call:</a:t>
            </a:r>
            <a:endParaRPr sz="17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050" b="1" dirty="0">
                <a:solidFill>
                  <a:srgbClr val="292827"/>
                </a:solidFill>
                <a:latin typeface="Arial"/>
                <a:cs typeface="Arial"/>
              </a:rPr>
              <a:t>011-</a:t>
            </a:r>
            <a:r>
              <a:rPr sz="2050" b="1" spc="-10" dirty="0">
                <a:solidFill>
                  <a:srgbClr val="292827"/>
                </a:solidFill>
                <a:latin typeface="Arial"/>
                <a:cs typeface="Arial"/>
              </a:rPr>
              <a:t>49842991</a:t>
            </a:r>
            <a:endParaRPr sz="2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31093" y="5055355"/>
            <a:ext cx="3030220" cy="548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75"/>
              </a:lnSpc>
              <a:spcBef>
                <a:spcPts val="95"/>
              </a:spcBef>
            </a:pPr>
            <a:r>
              <a:rPr sz="1750" spc="50" dirty="0">
                <a:solidFill>
                  <a:srgbClr val="1F2A59"/>
                </a:solidFill>
                <a:latin typeface="Lucida Sans Unicode"/>
                <a:cs typeface="Lucida Sans Unicode"/>
              </a:rPr>
              <a:t>Email</a:t>
            </a:r>
            <a:r>
              <a:rPr sz="1750" spc="-85" dirty="0">
                <a:solidFill>
                  <a:srgbClr val="1F2A59"/>
                </a:solidFill>
                <a:latin typeface="Lucida Sans Unicode"/>
                <a:cs typeface="Lucida Sans Unicode"/>
              </a:rPr>
              <a:t> </a:t>
            </a:r>
            <a:r>
              <a:rPr sz="1750" spc="-25" dirty="0">
                <a:solidFill>
                  <a:srgbClr val="1F2A59"/>
                </a:solidFill>
                <a:latin typeface="Lucida Sans Unicode"/>
                <a:cs typeface="Lucida Sans Unicode"/>
              </a:rPr>
              <a:t>ID:</a:t>
            </a:r>
            <a:endParaRPr sz="1750">
              <a:latin typeface="Lucida Sans Unicode"/>
              <a:cs typeface="Lucida Sans Unicode"/>
            </a:endParaRPr>
          </a:p>
          <a:p>
            <a:pPr marL="12700">
              <a:lnSpc>
                <a:spcPts val="2155"/>
              </a:lnSpc>
            </a:pPr>
            <a:r>
              <a:rPr sz="1900" b="1" spc="60" dirty="0">
                <a:solidFill>
                  <a:srgbClr val="292827"/>
                </a:solidFill>
                <a:latin typeface="Arial"/>
                <a:cs typeface="Arial"/>
                <a:hlinkClick r:id="rId4"/>
              </a:rPr>
              <a:t>cabbooking@mrtours.in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9655" y="2006257"/>
            <a:ext cx="566762" cy="568462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6350993" y="3818463"/>
            <a:ext cx="240029" cy="254635"/>
          </a:xfrm>
          <a:custGeom>
            <a:avLst/>
            <a:gdLst/>
            <a:ahLst/>
            <a:cxnLst/>
            <a:rect l="l" t="t" r="r" b="b"/>
            <a:pathLst>
              <a:path w="240029" h="254635">
                <a:moveTo>
                  <a:pt x="52498" y="0"/>
                </a:moveTo>
                <a:lnTo>
                  <a:pt x="13056" y="18265"/>
                </a:lnTo>
                <a:lnTo>
                  <a:pt x="0" y="54759"/>
                </a:lnTo>
                <a:lnTo>
                  <a:pt x="1558" y="63614"/>
                </a:lnTo>
                <a:lnTo>
                  <a:pt x="33233" y="130006"/>
                </a:lnTo>
                <a:lnTo>
                  <a:pt x="60434" y="169165"/>
                </a:lnTo>
                <a:lnTo>
                  <a:pt x="92090" y="204707"/>
                </a:lnTo>
                <a:lnTo>
                  <a:pt x="128851" y="235978"/>
                </a:lnTo>
                <a:lnTo>
                  <a:pt x="171923" y="254409"/>
                </a:lnTo>
                <a:lnTo>
                  <a:pt x="197383" y="252191"/>
                </a:lnTo>
                <a:lnTo>
                  <a:pt x="220190" y="240956"/>
                </a:lnTo>
                <a:lnTo>
                  <a:pt x="237385" y="221360"/>
                </a:lnTo>
                <a:lnTo>
                  <a:pt x="239940" y="214365"/>
                </a:lnTo>
                <a:lnTo>
                  <a:pt x="239698" y="207843"/>
                </a:lnTo>
                <a:lnTo>
                  <a:pt x="209794" y="182830"/>
                </a:lnTo>
                <a:lnTo>
                  <a:pt x="170832" y="168357"/>
                </a:lnTo>
                <a:lnTo>
                  <a:pt x="153527" y="187070"/>
                </a:lnTo>
                <a:lnTo>
                  <a:pt x="147570" y="187261"/>
                </a:lnTo>
                <a:lnTo>
                  <a:pt x="111731" y="147261"/>
                </a:lnTo>
                <a:lnTo>
                  <a:pt x="79651" y="110388"/>
                </a:lnTo>
                <a:lnTo>
                  <a:pt x="73364" y="102008"/>
                </a:lnTo>
                <a:lnTo>
                  <a:pt x="71532" y="95481"/>
                </a:lnTo>
                <a:lnTo>
                  <a:pt x="74268" y="89150"/>
                </a:lnTo>
                <a:lnTo>
                  <a:pt x="81683" y="81356"/>
                </a:lnTo>
                <a:lnTo>
                  <a:pt x="86730" y="75383"/>
                </a:lnTo>
                <a:lnTo>
                  <a:pt x="89531" y="68959"/>
                </a:lnTo>
                <a:lnTo>
                  <a:pt x="89980" y="62180"/>
                </a:lnTo>
                <a:lnTo>
                  <a:pt x="87969" y="55143"/>
                </a:lnTo>
                <a:lnTo>
                  <a:pt x="82678" y="43864"/>
                </a:lnTo>
                <a:lnTo>
                  <a:pt x="77112" y="32700"/>
                </a:lnTo>
                <a:lnTo>
                  <a:pt x="71215" y="21716"/>
                </a:lnTo>
                <a:lnTo>
                  <a:pt x="61337" y="5003"/>
                </a:lnTo>
                <a:lnTo>
                  <a:pt x="524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54520" y="359487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4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54520" y="616146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4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54520" y="872806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4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54520" y="1129466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4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54520" y="1386127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4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94479" y="359487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4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94479" y="616146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4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94479" y="872806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4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94479" y="1129466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4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34437" y="359487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4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34437" y="616146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4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34437" y="872806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4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74396" y="359487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4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74396" y="616146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4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14355" y="359487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4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53269" y="7034466"/>
            <a:ext cx="40881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Ownership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&amp;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Accountability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Organisation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Culture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&amp;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Service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35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dirty="0"/>
              <a:t>Service</a:t>
            </a:r>
            <a:r>
              <a:rPr sz="2900" spc="-20" dirty="0"/>
              <a:t> </a:t>
            </a:r>
            <a:r>
              <a:rPr sz="2900" spc="-10" dirty="0"/>
              <a:t>locations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381571" y="612775"/>
            <a:ext cx="45720" cy="278130"/>
          </a:xfrm>
          <a:custGeom>
            <a:avLst/>
            <a:gdLst/>
            <a:ahLst/>
            <a:cxnLst/>
            <a:rect l="l" t="t" r="r" b="b"/>
            <a:pathLst>
              <a:path w="45720" h="278130">
                <a:moveTo>
                  <a:pt x="45720" y="0"/>
                </a:moveTo>
                <a:lnTo>
                  <a:pt x="0" y="0"/>
                </a:lnTo>
                <a:lnTo>
                  <a:pt x="0" y="278053"/>
                </a:lnTo>
                <a:lnTo>
                  <a:pt x="45720" y="278053"/>
                </a:lnTo>
                <a:lnTo>
                  <a:pt x="45720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975344" y="571269"/>
            <a:ext cx="5595620" cy="6177915"/>
            <a:chOff x="2975344" y="571269"/>
            <a:chExt cx="5595620" cy="61779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2999" y="3022511"/>
              <a:ext cx="28790" cy="144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9201" y="5685078"/>
              <a:ext cx="4406" cy="63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1324" y="3639807"/>
              <a:ext cx="2120" cy="17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9796" y="3628153"/>
              <a:ext cx="1182865" cy="10121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7101" y="5061651"/>
              <a:ext cx="103136" cy="1755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83110" y="1944060"/>
              <a:ext cx="566420" cy="609600"/>
            </a:xfrm>
            <a:custGeom>
              <a:avLst/>
              <a:gdLst/>
              <a:ahLst/>
              <a:cxnLst/>
              <a:rect l="l" t="t" r="r" b="b"/>
              <a:pathLst>
                <a:path w="566420" h="609600">
                  <a:moveTo>
                    <a:pt x="541108" y="496570"/>
                  </a:moveTo>
                  <a:lnTo>
                    <a:pt x="444892" y="496570"/>
                  </a:lnTo>
                  <a:lnTo>
                    <a:pt x="455138" y="502920"/>
                  </a:lnTo>
                  <a:lnTo>
                    <a:pt x="462775" y="514350"/>
                  </a:lnTo>
                  <a:lnTo>
                    <a:pt x="465558" y="527050"/>
                  </a:lnTo>
                  <a:lnTo>
                    <a:pt x="465137" y="541020"/>
                  </a:lnTo>
                  <a:lnTo>
                    <a:pt x="461582" y="553720"/>
                  </a:lnTo>
                  <a:lnTo>
                    <a:pt x="454964" y="566420"/>
                  </a:lnTo>
                  <a:lnTo>
                    <a:pt x="450809" y="572770"/>
                  </a:lnTo>
                  <a:lnTo>
                    <a:pt x="442293" y="589280"/>
                  </a:lnTo>
                  <a:lnTo>
                    <a:pt x="440131" y="598170"/>
                  </a:lnTo>
                  <a:lnTo>
                    <a:pt x="438911" y="607060"/>
                  </a:lnTo>
                  <a:lnTo>
                    <a:pt x="439419" y="609600"/>
                  </a:lnTo>
                  <a:lnTo>
                    <a:pt x="441985" y="608330"/>
                  </a:lnTo>
                  <a:lnTo>
                    <a:pt x="446595" y="605790"/>
                  </a:lnTo>
                  <a:lnTo>
                    <a:pt x="456844" y="595630"/>
                  </a:lnTo>
                  <a:lnTo>
                    <a:pt x="466141" y="586740"/>
                  </a:lnTo>
                  <a:lnTo>
                    <a:pt x="471317" y="581660"/>
                  </a:lnTo>
                  <a:lnTo>
                    <a:pt x="477010" y="577850"/>
                  </a:lnTo>
                  <a:lnTo>
                    <a:pt x="483438" y="574040"/>
                  </a:lnTo>
                  <a:lnTo>
                    <a:pt x="484377" y="572770"/>
                  </a:lnTo>
                  <a:lnTo>
                    <a:pt x="486282" y="571500"/>
                  </a:lnTo>
                  <a:lnTo>
                    <a:pt x="492366" y="567690"/>
                  </a:lnTo>
                  <a:lnTo>
                    <a:pt x="500824" y="566420"/>
                  </a:lnTo>
                  <a:lnTo>
                    <a:pt x="513829" y="566420"/>
                  </a:lnTo>
                  <a:lnTo>
                    <a:pt x="514515" y="565996"/>
                  </a:lnTo>
                  <a:lnTo>
                    <a:pt x="514921" y="565150"/>
                  </a:lnTo>
                  <a:lnTo>
                    <a:pt x="515886" y="565150"/>
                  </a:lnTo>
                  <a:lnTo>
                    <a:pt x="516902" y="562610"/>
                  </a:lnTo>
                  <a:lnTo>
                    <a:pt x="518147" y="561340"/>
                  </a:lnTo>
                  <a:lnTo>
                    <a:pt x="526414" y="544830"/>
                  </a:lnTo>
                  <a:lnTo>
                    <a:pt x="545172" y="543560"/>
                  </a:lnTo>
                  <a:lnTo>
                    <a:pt x="547420" y="543560"/>
                  </a:lnTo>
                  <a:lnTo>
                    <a:pt x="547712" y="541020"/>
                  </a:lnTo>
                  <a:lnTo>
                    <a:pt x="548652" y="535940"/>
                  </a:lnTo>
                  <a:lnTo>
                    <a:pt x="549592" y="529590"/>
                  </a:lnTo>
                  <a:lnTo>
                    <a:pt x="549702" y="514350"/>
                  </a:lnTo>
                  <a:lnTo>
                    <a:pt x="549782" y="510540"/>
                  </a:lnTo>
                  <a:lnTo>
                    <a:pt x="547357" y="504190"/>
                  </a:lnTo>
                  <a:lnTo>
                    <a:pt x="541108" y="496570"/>
                  </a:lnTo>
                  <a:close/>
                </a:path>
                <a:path w="566420" h="609600">
                  <a:moveTo>
                    <a:pt x="515514" y="565380"/>
                  </a:moveTo>
                  <a:lnTo>
                    <a:pt x="514515" y="565996"/>
                  </a:lnTo>
                  <a:lnTo>
                    <a:pt x="514311" y="566420"/>
                  </a:lnTo>
                  <a:lnTo>
                    <a:pt x="500824" y="566420"/>
                  </a:lnTo>
                  <a:lnTo>
                    <a:pt x="511124" y="567690"/>
                  </a:lnTo>
                  <a:lnTo>
                    <a:pt x="514705" y="567690"/>
                  </a:lnTo>
                  <a:lnTo>
                    <a:pt x="515514" y="565380"/>
                  </a:lnTo>
                  <a:close/>
                </a:path>
                <a:path w="566420" h="609600">
                  <a:moveTo>
                    <a:pt x="515594" y="565150"/>
                  </a:moveTo>
                  <a:lnTo>
                    <a:pt x="514921" y="565150"/>
                  </a:lnTo>
                  <a:lnTo>
                    <a:pt x="514515" y="565996"/>
                  </a:lnTo>
                  <a:lnTo>
                    <a:pt x="515514" y="565380"/>
                  </a:lnTo>
                  <a:lnTo>
                    <a:pt x="515594" y="565150"/>
                  </a:lnTo>
                  <a:close/>
                </a:path>
                <a:path w="566420" h="609600">
                  <a:moveTo>
                    <a:pt x="515886" y="565150"/>
                  </a:moveTo>
                  <a:lnTo>
                    <a:pt x="515594" y="565150"/>
                  </a:lnTo>
                  <a:lnTo>
                    <a:pt x="515514" y="565380"/>
                  </a:lnTo>
                  <a:lnTo>
                    <a:pt x="515886" y="565150"/>
                  </a:lnTo>
                  <a:close/>
                </a:path>
                <a:path w="566420" h="609600">
                  <a:moveTo>
                    <a:pt x="487202" y="264160"/>
                  </a:moveTo>
                  <a:lnTo>
                    <a:pt x="138201" y="264160"/>
                  </a:lnTo>
                  <a:lnTo>
                    <a:pt x="149682" y="266700"/>
                  </a:lnTo>
                  <a:lnTo>
                    <a:pt x="160489" y="273050"/>
                  </a:lnTo>
                  <a:lnTo>
                    <a:pt x="161277" y="274320"/>
                  </a:lnTo>
                  <a:lnTo>
                    <a:pt x="166420" y="276860"/>
                  </a:lnTo>
                  <a:lnTo>
                    <a:pt x="171716" y="280670"/>
                  </a:lnTo>
                  <a:lnTo>
                    <a:pt x="175882" y="288290"/>
                  </a:lnTo>
                  <a:lnTo>
                    <a:pt x="177393" y="289560"/>
                  </a:lnTo>
                  <a:lnTo>
                    <a:pt x="184073" y="298450"/>
                  </a:lnTo>
                  <a:lnTo>
                    <a:pt x="186207" y="302260"/>
                  </a:lnTo>
                  <a:lnTo>
                    <a:pt x="189349" y="308610"/>
                  </a:lnTo>
                  <a:lnTo>
                    <a:pt x="190890" y="316230"/>
                  </a:lnTo>
                  <a:lnTo>
                    <a:pt x="191265" y="322580"/>
                  </a:lnTo>
                  <a:lnTo>
                    <a:pt x="190906" y="327660"/>
                  </a:lnTo>
                  <a:lnTo>
                    <a:pt x="190474" y="331470"/>
                  </a:lnTo>
                  <a:lnTo>
                    <a:pt x="187197" y="356870"/>
                  </a:lnTo>
                  <a:lnTo>
                    <a:pt x="187223" y="373380"/>
                  </a:lnTo>
                  <a:lnTo>
                    <a:pt x="188302" y="379730"/>
                  </a:lnTo>
                  <a:lnTo>
                    <a:pt x="190423" y="381000"/>
                  </a:lnTo>
                  <a:lnTo>
                    <a:pt x="190779" y="381000"/>
                  </a:lnTo>
                  <a:lnTo>
                    <a:pt x="195402" y="382270"/>
                  </a:lnTo>
                  <a:lnTo>
                    <a:pt x="197383" y="383540"/>
                  </a:lnTo>
                  <a:lnTo>
                    <a:pt x="199212" y="384810"/>
                  </a:lnTo>
                  <a:lnTo>
                    <a:pt x="205048" y="388620"/>
                  </a:lnTo>
                  <a:lnTo>
                    <a:pt x="210015" y="393700"/>
                  </a:lnTo>
                  <a:lnTo>
                    <a:pt x="214097" y="400050"/>
                  </a:lnTo>
                  <a:lnTo>
                    <a:pt x="217284" y="405130"/>
                  </a:lnTo>
                  <a:lnTo>
                    <a:pt x="220408" y="411480"/>
                  </a:lnTo>
                  <a:lnTo>
                    <a:pt x="223862" y="417830"/>
                  </a:lnTo>
                  <a:lnTo>
                    <a:pt x="250812" y="439420"/>
                  </a:lnTo>
                  <a:lnTo>
                    <a:pt x="259537" y="443230"/>
                  </a:lnTo>
                  <a:lnTo>
                    <a:pt x="291679" y="469900"/>
                  </a:lnTo>
                  <a:lnTo>
                    <a:pt x="292430" y="486410"/>
                  </a:lnTo>
                  <a:lnTo>
                    <a:pt x="290956" y="494030"/>
                  </a:lnTo>
                  <a:lnTo>
                    <a:pt x="282295" y="514350"/>
                  </a:lnTo>
                  <a:lnTo>
                    <a:pt x="278066" y="525780"/>
                  </a:lnTo>
                  <a:lnTo>
                    <a:pt x="275805" y="533400"/>
                  </a:lnTo>
                  <a:lnTo>
                    <a:pt x="273380" y="544830"/>
                  </a:lnTo>
                  <a:lnTo>
                    <a:pt x="273011" y="547370"/>
                  </a:lnTo>
                  <a:lnTo>
                    <a:pt x="272922" y="549910"/>
                  </a:lnTo>
                  <a:lnTo>
                    <a:pt x="280047" y="547370"/>
                  </a:lnTo>
                  <a:lnTo>
                    <a:pt x="286626" y="544830"/>
                  </a:lnTo>
                  <a:lnTo>
                    <a:pt x="297218" y="543560"/>
                  </a:lnTo>
                  <a:lnTo>
                    <a:pt x="312381" y="543560"/>
                  </a:lnTo>
                  <a:lnTo>
                    <a:pt x="312632" y="535940"/>
                  </a:lnTo>
                  <a:lnTo>
                    <a:pt x="312518" y="527050"/>
                  </a:lnTo>
                  <a:lnTo>
                    <a:pt x="311975" y="500380"/>
                  </a:lnTo>
                  <a:lnTo>
                    <a:pt x="332206" y="500380"/>
                  </a:lnTo>
                  <a:lnTo>
                    <a:pt x="335140" y="499110"/>
                  </a:lnTo>
                  <a:lnTo>
                    <a:pt x="338035" y="499110"/>
                  </a:lnTo>
                  <a:lnTo>
                    <a:pt x="346070" y="496570"/>
                  </a:lnTo>
                  <a:lnTo>
                    <a:pt x="541108" y="496570"/>
                  </a:lnTo>
                  <a:lnTo>
                    <a:pt x="540067" y="495300"/>
                  </a:lnTo>
                  <a:lnTo>
                    <a:pt x="537883" y="492760"/>
                  </a:lnTo>
                  <a:lnTo>
                    <a:pt x="536016" y="490220"/>
                  </a:lnTo>
                  <a:lnTo>
                    <a:pt x="526618" y="445770"/>
                  </a:lnTo>
                  <a:lnTo>
                    <a:pt x="526300" y="434340"/>
                  </a:lnTo>
                  <a:lnTo>
                    <a:pt x="524586" y="422910"/>
                  </a:lnTo>
                  <a:lnTo>
                    <a:pt x="508838" y="381000"/>
                  </a:lnTo>
                  <a:lnTo>
                    <a:pt x="506818" y="364490"/>
                  </a:lnTo>
                  <a:lnTo>
                    <a:pt x="508029" y="350520"/>
                  </a:lnTo>
                  <a:lnTo>
                    <a:pt x="511328" y="337820"/>
                  </a:lnTo>
                  <a:lnTo>
                    <a:pt x="515993" y="326390"/>
                  </a:lnTo>
                  <a:lnTo>
                    <a:pt x="521296" y="313690"/>
                  </a:lnTo>
                  <a:lnTo>
                    <a:pt x="526707" y="302260"/>
                  </a:lnTo>
                  <a:lnTo>
                    <a:pt x="530021" y="293370"/>
                  </a:lnTo>
                  <a:lnTo>
                    <a:pt x="530351" y="290830"/>
                  </a:lnTo>
                  <a:lnTo>
                    <a:pt x="529996" y="289560"/>
                  </a:lnTo>
                  <a:lnTo>
                    <a:pt x="526414" y="289560"/>
                  </a:lnTo>
                  <a:lnTo>
                    <a:pt x="522909" y="288290"/>
                  </a:lnTo>
                  <a:lnTo>
                    <a:pt x="515705" y="287020"/>
                  </a:lnTo>
                  <a:lnTo>
                    <a:pt x="508336" y="284480"/>
                  </a:lnTo>
                  <a:lnTo>
                    <a:pt x="501110" y="280670"/>
                  </a:lnTo>
                  <a:lnTo>
                    <a:pt x="494334" y="275590"/>
                  </a:lnTo>
                  <a:lnTo>
                    <a:pt x="487996" y="266700"/>
                  </a:lnTo>
                  <a:lnTo>
                    <a:pt x="487202" y="264160"/>
                  </a:lnTo>
                  <a:close/>
                </a:path>
                <a:path w="566420" h="609600">
                  <a:moveTo>
                    <a:pt x="312331" y="543560"/>
                  </a:moveTo>
                  <a:lnTo>
                    <a:pt x="297218" y="543560"/>
                  </a:lnTo>
                  <a:lnTo>
                    <a:pt x="310032" y="544830"/>
                  </a:lnTo>
                  <a:lnTo>
                    <a:pt x="312331" y="543560"/>
                  </a:lnTo>
                  <a:close/>
                </a:path>
                <a:path w="566420" h="609600">
                  <a:moveTo>
                    <a:pt x="433891" y="496570"/>
                  </a:moveTo>
                  <a:lnTo>
                    <a:pt x="355582" y="496570"/>
                  </a:lnTo>
                  <a:lnTo>
                    <a:pt x="365116" y="500380"/>
                  </a:lnTo>
                  <a:lnTo>
                    <a:pt x="373214" y="508000"/>
                  </a:lnTo>
                  <a:lnTo>
                    <a:pt x="375335" y="511810"/>
                  </a:lnTo>
                  <a:lnTo>
                    <a:pt x="382625" y="532130"/>
                  </a:lnTo>
                  <a:lnTo>
                    <a:pt x="385952" y="533400"/>
                  </a:lnTo>
                  <a:lnTo>
                    <a:pt x="388035" y="533400"/>
                  </a:lnTo>
                  <a:lnTo>
                    <a:pt x="394779" y="527050"/>
                  </a:lnTo>
                  <a:lnTo>
                    <a:pt x="398564" y="519430"/>
                  </a:lnTo>
                  <a:lnTo>
                    <a:pt x="402793" y="504190"/>
                  </a:lnTo>
                  <a:lnTo>
                    <a:pt x="413626" y="497840"/>
                  </a:lnTo>
                  <a:lnTo>
                    <a:pt x="423989" y="497840"/>
                  </a:lnTo>
                  <a:lnTo>
                    <a:pt x="433891" y="496570"/>
                  </a:lnTo>
                  <a:close/>
                </a:path>
                <a:path w="566420" h="609600">
                  <a:moveTo>
                    <a:pt x="482438" y="241300"/>
                  </a:moveTo>
                  <a:lnTo>
                    <a:pt x="93433" y="241300"/>
                  </a:lnTo>
                  <a:lnTo>
                    <a:pt x="110794" y="247650"/>
                  </a:lnTo>
                  <a:lnTo>
                    <a:pt x="120484" y="256540"/>
                  </a:lnTo>
                  <a:lnTo>
                    <a:pt x="122351" y="257810"/>
                  </a:lnTo>
                  <a:lnTo>
                    <a:pt x="128244" y="265430"/>
                  </a:lnTo>
                  <a:lnTo>
                    <a:pt x="129260" y="266700"/>
                  </a:lnTo>
                  <a:lnTo>
                    <a:pt x="129908" y="266700"/>
                  </a:lnTo>
                  <a:lnTo>
                    <a:pt x="134302" y="265430"/>
                  </a:lnTo>
                  <a:lnTo>
                    <a:pt x="138201" y="264160"/>
                  </a:lnTo>
                  <a:lnTo>
                    <a:pt x="487202" y="264160"/>
                  </a:lnTo>
                  <a:lnTo>
                    <a:pt x="484422" y="255270"/>
                  </a:lnTo>
                  <a:lnTo>
                    <a:pt x="482715" y="245110"/>
                  </a:lnTo>
                  <a:lnTo>
                    <a:pt x="482438" y="241300"/>
                  </a:lnTo>
                  <a:close/>
                </a:path>
                <a:path w="566420" h="609600">
                  <a:moveTo>
                    <a:pt x="481450" y="227330"/>
                  </a:moveTo>
                  <a:lnTo>
                    <a:pt x="52019" y="227330"/>
                  </a:lnTo>
                  <a:lnTo>
                    <a:pt x="66344" y="232410"/>
                  </a:lnTo>
                  <a:lnTo>
                    <a:pt x="76326" y="246380"/>
                  </a:lnTo>
                  <a:lnTo>
                    <a:pt x="78181" y="248920"/>
                  </a:lnTo>
                  <a:lnTo>
                    <a:pt x="78587" y="250190"/>
                  </a:lnTo>
                  <a:lnTo>
                    <a:pt x="82422" y="246380"/>
                  </a:lnTo>
                  <a:lnTo>
                    <a:pt x="93433" y="241300"/>
                  </a:lnTo>
                  <a:lnTo>
                    <a:pt x="482438" y="241300"/>
                  </a:lnTo>
                  <a:lnTo>
                    <a:pt x="481977" y="234950"/>
                  </a:lnTo>
                  <a:lnTo>
                    <a:pt x="481622" y="228600"/>
                  </a:lnTo>
                  <a:lnTo>
                    <a:pt x="481450" y="227330"/>
                  </a:lnTo>
                  <a:close/>
                </a:path>
                <a:path w="566420" h="609600">
                  <a:moveTo>
                    <a:pt x="32588" y="132080"/>
                  </a:moveTo>
                  <a:lnTo>
                    <a:pt x="25742" y="135890"/>
                  </a:lnTo>
                  <a:lnTo>
                    <a:pt x="18110" y="142240"/>
                  </a:lnTo>
                  <a:lnTo>
                    <a:pt x="2031" y="151130"/>
                  </a:lnTo>
                  <a:lnTo>
                    <a:pt x="63" y="154940"/>
                  </a:lnTo>
                  <a:lnTo>
                    <a:pt x="0" y="156210"/>
                  </a:lnTo>
                  <a:lnTo>
                    <a:pt x="279" y="156210"/>
                  </a:lnTo>
                  <a:lnTo>
                    <a:pt x="2641" y="157480"/>
                  </a:lnTo>
                  <a:lnTo>
                    <a:pt x="15417" y="161290"/>
                  </a:lnTo>
                  <a:lnTo>
                    <a:pt x="23139" y="166370"/>
                  </a:lnTo>
                  <a:lnTo>
                    <a:pt x="29768" y="179070"/>
                  </a:lnTo>
                  <a:lnTo>
                    <a:pt x="30022" y="186690"/>
                  </a:lnTo>
                  <a:lnTo>
                    <a:pt x="27482" y="191770"/>
                  </a:lnTo>
                  <a:lnTo>
                    <a:pt x="25628" y="196850"/>
                  </a:lnTo>
                  <a:lnTo>
                    <a:pt x="22491" y="204470"/>
                  </a:lnTo>
                  <a:lnTo>
                    <a:pt x="20485" y="209550"/>
                  </a:lnTo>
                  <a:lnTo>
                    <a:pt x="17271" y="218440"/>
                  </a:lnTo>
                  <a:lnTo>
                    <a:pt x="15455" y="222250"/>
                  </a:lnTo>
                  <a:lnTo>
                    <a:pt x="15506" y="226060"/>
                  </a:lnTo>
                  <a:lnTo>
                    <a:pt x="16433" y="226060"/>
                  </a:lnTo>
                  <a:lnTo>
                    <a:pt x="29184" y="229870"/>
                  </a:lnTo>
                  <a:lnTo>
                    <a:pt x="35445" y="232410"/>
                  </a:lnTo>
                  <a:lnTo>
                    <a:pt x="37541" y="232410"/>
                  </a:lnTo>
                  <a:lnTo>
                    <a:pt x="42379" y="229870"/>
                  </a:lnTo>
                  <a:lnTo>
                    <a:pt x="52019" y="227330"/>
                  </a:lnTo>
                  <a:lnTo>
                    <a:pt x="481450" y="227330"/>
                  </a:lnTo>
                  <a:lnTo>
                    <a:pt x="481279" y="226060"/>
                  </a:lnTo>
                  <a:lnTo>
                    <a:pt x="480272" y="214630"/>
                  </a:lnTo>
                  <a:lnTo>
                    <a:pt x="480218" y="213360"/>
                  </a:lnTo>
                  <a:lnTo>
                    <a:pt x="135163" y="213360"/>
                  </a:lnTo>
                  <a:lnTo>
                    <a:pt x="124345" y="210820"/>
                  </a:lnTo>
                  <a:lnTo>
                    <a:pt x="115982" y="204470"/>
                  </a:lnTo>
                  <a:lnTo>
                    <a:pt x="112750" y="194310"/>
                  </a:lnTo>
                  <a:lnTo>
                    <a:pt x="112690" y="185420"/>
                  </a:lnTo>
                  <a:lnTo>
                    <a:pt x="113842" y="177800"/>
                  </a:lnTo>
                  <a:lnTo>
                    <a:pt x="114630" y="173990"/>
                  </a:lnTo>
                  <a:lnTo>
                    <a:pt x="118329" y="162560"/>
                  </a:lnTo>
                  <a:lnTo>
                    <a:pt x="77323" y="162560"/>
                  </a:lnTo>
                  <a:lnTo>
                    <a:pt x="71361" y="161290"/>
                  </a:lnTo>
                  <a:lnTo>
                    <a:pt x="66846" y="157480"/>
                  </a:lnTo>
                  <a:lnTo>
                    <a:pt x="63639" y="149860"/>
                  </a:lnTo>
                  <a:lnTo>
                    <a:pt x="60629" y="144780"/>
                  </a:lnTo>
                  <a:lnTo>
                    <a:pt x="55991" y="139700"/>
                  </a:lnTo>
                  <a:lnTo>
                    <a:pt x="49566" y="135890"/>
                  </a:lnTo>
                  <a:lnTo>
                    <a:pt x="41198" y="133350"/>
                  </a:lnTo>
                  <a:lnTo>
                    <a:pt x="32588" y="132080"/>
                  </a:lnTo>
                  <a:close/>
                </a:path>
                <a:path w="566420" h="609600">
                  <a:moveTo>
                    <a:pt x="193370" y="134620"/>
                  </a:moveTo>
                  <a:lnTo>
                    <a:pt x="192747" y="134620"/>
                  </a:lnTo>
                  <a:lnTo>
                    <a:pt x="186271" y="144780"/>
                  </a:lnTo>
                  <a:lnTo>
                    <a:pt x="166814" y="191770"/>
                  </a:lnTo>
                  <a:lnTo>
                    <a:pt x="163372" y="196850"/>
                  </a:lnTo>
                  <a:lnTo>
                    <a:pt x="155862" y="204470"/>
                  </a:lnTo>
                  <a:lnTo>
                    <a:pt x="146064" y="210820"/>
                  </a:lnTo>
                  <a:lnTo>
                    <a:pt x="135163" y="213360"/>
                  </a:lnTo>
                  <a:lnTo>
                    <a:pt x="480218" y="213360"/>
                  </a:lnTo>
                  <a:lnTo>
                    <a:pt x="479840" y="204470"/>
                  </a:lnTo>
                  <a:lnTo>
                    <a:pt x="479888" y="191770"/>
                  </a:lnTo>
                  <a:lnTo>
                    <a:pt x="480201" y="185420"/>
                  </a:lnTo>
                  <a:lnTo>
                    <a:pt x="290106" y="185420"/>
                  </a:lnTo>
                  <a:lnTo>
                    <a:pt x="277641" y="182880"/>
                  </a:lnTo>
                  <a:lnTo>
                    <a:pt x="271900" y="179070"/>
                  </a:lnTo>
                  <a:lnTo>
                    <a:pt x="266928" y="175260"/>
                  </a:lnTo>
                  <a:lnTo>
                    <a:pt x="264325" y="171450"/>
                  </a:lnTo>
                  <a:lnTo>
                    <a:pt x="261696" y="170180"/>
                  </a:lnTo>
                  <a:lnTo>
                    <a:pt x="254533" y="166370"/>
                  </a:lnTo>
                  <a:lnTo>
                    <a:pt x="225856" y="166370"/>
                  </a:lnTo>
                  <a:lnTo>
                    <a:pt x="214947" y="163830"/>
                  </a:lnTo>
                  <a:lnTo>
                    <a:pt x="207565" y="158750"/>
                  </a:lnTo>
                  <a:lnTo>
                    <a:pt x="202864" y="152400"/>
                  </a:lnTo>
                  <a:lnTo>
                    <a:pt x="199999" y="144780"/>
                  </a:lnTo>
                  <a:lnTo>
                    <a:pt x="198005" y="138430"/>
                  </a:lnTo>
                  <a:lnTo>
                    <a:pt x="196849" y="137160"/>
                  </a:lnTo>
                  <a:lnTo>
                    <a:pt x="193370" y="134620"/>
                  </a:lnTo>
                  <a:close/>
                </a:path>
                <a:path w="566420" h="609600">
                  <a:moveTo>
                    <a:pt x="382282" y="64770"/>
                  </a:moveTo>
                  <a:lnTo>
                    <a:pt x="374688" y="64770"/>
                  </a:lnTo>
                  <a:lnTo>
                    <a:pt x="365163" y="68580"/>
                  </a:lnTo>
                  <a:lnTo>
                    <a:pt x="357695" y="77470"/>
                  </a:lnTo>
                  <a:lnTo>
                    <a:pt x="347497" y="88900"/>
                  </a:lnTo>
                  <a:lnTo>
                    <a:pt x="344398" y="92709"/>
                  </a:lnTo>
                  <a:lnTo>
                    <a:pt x="343941" y="92709"/>
                  </a:lnTo>
                  <a:lnTo>
                    <a:pt x="344843" y="93980"/>
                  </a:lnTo>
                  <a:lnTo>
                    <a:pt x="351345" y="100330"/>
                  </a:lnTo>
                  <a:lnTo>
                    <a:pt x="362965" y="118109"/>
                  </a:lnTo>
                  <a:lnTo>
                    <a:pt x="366083" y="135890"/>
                  </a:lnTo>
                  <a:lnTo>
                    <a:pt x="366200" y="138430"/>
                  </a:lnTo>
                  <a:lnTo>
                    <a:pt x="365671" y="144780"/>
                  </a:lnTo>
                  <a:lnTo>
                    <a:pt x="359498" y="152400"/>
                  </a:lnTo>
                  <a:lnTo>
                    <a:pt x="351802" y="153670"/>
                  </a:lnTo>
                  <a:lnTo>
                    <a:pt x="350685" y="153670"/>
                  </a:lnTo>
                  <a:lnTo>
                    <a:pt x="345351" y="154940"/>
                  </a:lnTo>
                  <a:lnTo>
                    <a:pt x="339534" y="158750"/>
                  </a:lnTo>
                  <a:lnTo>
                    <a:pt x="331292" y="162560"/>
                  </a:lnTo>
                  <a:lnTo>
                    <a:pt x="319443" y="171450"/>
                  </a:lnTo>
                  <a:lnTo>
                    <a:pt x="315429" y="173990"/>
                  </a:lnTo>
                  <a:lnTo>
                    <a:pt x="298627" y="185420"/>
                  </a:lnTo>
                  <a:lnTo>
                    <a:pt x="480201" y="185420"/>
                  </a:lnTo>
                  <a:lnTo>
                    <a:pt x="480390" y="181610"/>
                  </a:lnTo>
                  <a:lnTo>
                    <a:pt x="482423" y="168910"/>
                  </a:lnTo>
                  <a:lnTo>
                    <a:pt x="486397" y="156210"/>
                  </a:lnTo>
                  <a:lnTo>
                    <a:pt x="492295" y="146050"/>
                  </a:lnTo>
                  <a:lnTo>
                    <a:pt x="500100" y="135890"/>
                  </a:lnTo>
                  <a:lnTo>
                    <a:pt x="505836" y="130809"/>
                  </a:lnTo>
                  <a:lnTo>
                    <a:pt x="511354" y="124459"/>
                  </a:lnTo>
                  <a:lnTo>
                    <a:pt x="516779" y="118109"/>
                  </a:lnTo>
                  <a:lnTo>
                    <a:pt x="529043" y="104140"/>
                  </a:lnTo>
                  <a:lnTo>
                    <a:pt x="542632" y="91440"/>
                  </a:lnTo>
                  <a:lnTo>
                    <a:pt x="545274" y="87630"/>
                  </a:lnTo>
                  <a:lnTo>
                    <a:pt x="539618" y="74930"/>
                  </a:lnTo>
                  <a:lnTo>
                    <a:pt x="400533" y="74930"/>
                  </a:lnTo>
                  <a:lnTo>
                    <a:pt x="393318" y="73659"/>
                  </a:lnTo>
                  <a:lnTo>
                    <a:pt x="389610" y="71120"/>
                  </a:lnTo>
                  <a:lnTo>
                    <a:pt x="382866" y="66040"/>
                  </a:lnTo>
                  <a:lnTo>
                    <a:pt x="382282" y="64770"/>
                  </a:lnTo>
                  <a:close/>
                </a:path>
                <a:path w="566420" h="609600">
                  <a:moveTo>
                    <a:pt x="252145" y="165100"/>
                  </a:moveTo>
                  <a:lnTo>
                    <a:pt x="230403" y="166370"/>
                  </a:lnTo>
                  <a:lnTo>
                    <a:pt x="254533" y="166370"/>
                  </a:lnTo>
                  <a:lnTo>
                    <a:pt x="252145" y="165100"/>
                  </a:lnTo>
                  <a:close/>
                </a:path>
                <a:path w="566420" h="609600">
                  <a:moveTo>
                    <a:pt x="119824" y="153670"/>
                  </a:moveTo>
                  <a:lnTo>
                    <a:pt x="114630" y="154940"/>
                  </a:lnTo>
                  <a:lnTo>
                    <a:pt x="102374" y="154940"/>
                  </a:lnTo>
                  <a:lnTo>
                    <a:pt x="100177" y="156210"/>
                  </a:lnTo>
                  <a:lnTo>
                    <a:pt x="89687" y="161290"/>
                  </a:lnTo>
                  <a:lnTo>
                    <a:pt x="84874" y="162560"/>
                  </a:lnTo>
                  <a:lnTo>
                    <a:pt x="118329" y="162560"/>
                  </a:lnTo>
                  <a:lnTo>
                    <a:pt x="119151" y="160020"/>
                  </a:lnTo>
                  <a:lnTo>
                    <a:pt x="119646" y="156210"/>
                  </a:lnTo>
                  <a:lnTo>
                    <a:pt x="119824" y="153670"/>
                  </a:lnTo>
                  <a:close/>
                </a:path>
                <a:path w="566420" h="609600">
                  <a:moveTo>
                    <a:pt x="474065" y="0"/>
                  </a:moveTo>
                  <a:lnTo>
                    <a:pt x="473214" y="1270"/>
                  </a:lnTo>
                  <a:lnTo>
                    <a:pt x="471246" y="3809"/>
                  </a:lnTo>
                  <a:lnTo>
                    <a:pt x="469836" y="6350"/>
                  </a:lnTo>
                  <a:lnTo>
                    <a:pt x="468274" y="7620"/>
                  </a:lnTo>
                  <a:lnTo>
                    <a:pt x="463283" y="13970"/>
                  </a:lnTo>
                  <a:lnTo>
                    <a:pt x="457606" y="19050"/>
                  </a:lnTo>
                  <a:lnTo>
                    <a:pt x="448221" y="24130"/>
                  </a:lnTo>
                  <a:lnTo>
                    <a:pt x="435762" y="26670"/>
                  </a:lnTo>
                  <a:lnTo>
                    <a:pt x="432244" y="27940"/>
                  </a:lnTo>
                  <a:lnTo>
                    <a:pt x="430301" y="31750"/>
                  </a:lnTo>
                  <a:lnTo>
                    <a:pt x="429094" y="40640"/>
                  </a:lnTo>
                  <a:lnTo>
                    <a:pt x="423595" y="58420"/>
                  </a:lnTo>
                  <a:lnTo>
                    <a:pt x="420039" y="63500"/>
                  </a:lnTo>
                  <a:lnTo>
                    <a:pt x="414410" y="69850"/>
                  </a:lnTo>
                  <a:lnTo>
                    <a:pt x="407736" y="73659"/>
                  </a:lnTo>
                  <a:lnTo>
                    <a:pt x="400533" y="74930"/>
                  </a:lnTo>
                  <a:lnTo>
                    <a:pt x="539618" y="74930"/>
                  </a:lnTo>
                  <a:lnTo>
                    <a:pt x="537921" y="71120"/>
                  </a:lnTo>
                  <a:lnTo>
                    <a:pt x="545109" y="54609"/>
                  </a:lnTo>
                  <a:lnTo>
                    <a:pt x="559815" y="46990"/>
                  </a:lnTo>
                  <a:lnTo>
                    <a:pt x="560831" y="45720"/>
                  </a:lnTo>
                  <a:lnTo>
                    <a:pt x="566381" y="43180"/>
                  </a:lnTo>
                  <a:lnTo>
                    <a:pt x="560298" y="39370"/>
                  </a:lnTo>
                  <a:lnTo>
                    <a:pt x="552043" y="35559"/>
                  </a:lnTo>
                  <a:lnTo>
                    <a:pt x="528106" y="35559"/>
                  </a:lnTo>
                  <a:lnTo>
                    <a:pt x="519407" y="30480"/>
                  </a:lnTo>
                  <a:lnTo>
                    <a:pt x="513095" y="24130"/>
                  </a:lnTo>
                  <a:lnTo>
                    <a:pt x="508482" y="17780"/>
                  </a:lnTo>
                  <a:lnTo>
                    <a:pt x="505447" y="12700"/>
                  </a:lnTo>
                  <a:lnTo>
                    <a:pt x="501395" y="7620"/>
                  </a:lnTo>
                  <a:lnTo>
                    <a:pt x="497954" y="7620"/>
                  </a:lnTo>
                  <a:lnTo>
                    <a:pt x="486613" y="5080"/>
                  </a:lnTo>
                  <a:lnTo>
                    <a:pt x="480047" y="3809"/>
                  </a:lnTo>
                  <a:lnTo>
                    <a:pt x="474065" y="0"/>
                  </a:lnTo>
                  <a:close/>
                </a:path>
                <a:path w="566420" h="609600">
                  <a:moveTo>
                    <a:pt x="547725" y="34290"/>
                  </a:moveTo>
                  <a:lnTo>
                    <a:pt x="539876" y="35559"/>
                  </a:lnTo>
                  <a:lnTo>
                    <a:pt x="552043" y="35559"/>
                  </a:lnTo>
                  <a:lnTo>
                    <a:pt x="547725" y="34290"/>
                  </a:lnTo>
                  <a:close/>
                </a:path>
              </a:pathLst>
            </a:custGeom>
            <a:solidFill>
              <a:srgbClr val="9CA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1819" y="3333089"/>
              <a:ext cx="31521" cy="287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1419" y="2729603"/>
              <a:ext cx="2008432" cy="23076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01413" y="3130257"/>
              <a:ext cx="6248" cy="9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75344" y="966530"/>
              <a:ext cx="4078931" cy="57822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74735" y="2026875"/>
              <a:ext cx="1396199" cy="16030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33997" y="3660139"/>
              <a:ext cx="19964" cy="103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08518" y="1392347"/>
              <a:ext cx="1680154" cy="19573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61752" y="2623247"/>
              <a:ext cx="729615" cy="1149350"/>
            </a:xfrm>
            <a:custGeom>
              <a:avLst/>
              <a:gdLst/>
              <a:ahLst/>
              <a:cxnLst/>
              <a:rect l="l" t="t" r="r" b="b"/>
              <a:pathLst>
                <a:path w="729615" h="1149350">
                  <a:moveTo>
                    <a:pt x="546417" y="0"/>
                  </a:moveTo>
                  <a:lnTo>
                    <a:pt x="536768" y="8959"/>
                  </a:lnTo>
                  <a:lnTo>
                    <a:pt x="526788" y="16292"/>
                  </a:lnTo>
                  <a:lnTo>
                    <a:pt x="515195" y="21270"/>
                  </a:lnTo>
                  <a:lnTo>
                    <a:pt x="501891" y="22034"/>
                  </a:lnTo>
                  <a:lnTo>
                    <a:pt x="498716" y="21577"/>
                  </a:lnTo>
                  <a:lnTo>
                    <a:pt x="483095" y="17894"/>
                  </a:lnTo>
                  <a:lnTo>
                    <a:pt x="474713" y="20091"/>
                  </a:lnTo>
                  <a:lnTo>
                    <a:pt x="456323" y="30327"/>
                  </a:lnTo>
                  <a:lnTo>
                    <a:pt x="449707" y="31927"/>
                  </a:lnTo>
                  <a:lnTo>
                    <a:pt x="441871" y="33177"/>
                  </a:lnTo>
                  <a:lnTo>
                    <a:pt x="434201" y="33277"/>
                  </a:lnTo>
                  <a:lnTo>
                    <a:pt x="426734" y="32552"/>
                  </a:lnTo>
                  <a:lnTo>
                    <a:pt x="415912" y="30632"/>
                  </a:lnTo>
                  <a:lnTo>
                    <a:pt x="399681" y="26288"/>
                  </a:lnTo>
                  <a:lnTo>
                    <a:pt x="395351" y="26060"/>
                  </a:lnTo>
                  <a:lnTo>
                    <a:pt x="403280" y="39686"/>
                  </a:lnTo>
                  <a:lnTo>
                    <a:pt x="408730" y="54451"/>
                  </a:lnTo>
                  <a:lnTo>
                    <a:pt x="410742" y="70215"/>
                  </a:lnTo>
                  <a:lnTo>
                    <a:pt x="408355" y="86842"/>
                  </a:lnTo>
                  <a:lnTo>
                    <a:pt x="402923" y="103660"/>
                  </a:lnTo>
                  <a:lnTo>
                    <a:pt x="397129" y="120383"/>
                  </a:lnTo>
                  <a:lnTo>
                    <a:pt x="400735" y="124066"/>
                  </a:lnTo>
                  <a:lnTo>
                    <a:pt x="408929" y="134444"/>
                  </a:lnTo>
                  <a:lnTo>
                    <a:pt x="414051" y="146553"/>
                  </a:lnTo>
                  <a:lnTo>
                    <a:pt x="415944" y="159826"/>
                  </a:lnTo>
                  <a:lnTo>
                    <a:pt x="414451" y="173697"/>
                  </a:lnTo>
                  <a:lnTo>
                    <a:pt x="392038" y="210933"/>
                  </a:lnTo>
                  <a:lnTo>
                    <a:pt x="386092" y="215290"/>
                  </a:lnTo>
                  <a:lnTo>
                    <a:pt x="373002" y="226208"/>
                  </a:lnTo>
                  <a:lnTo>
                    <a:pt x="363504" y="237466"/>
                  </a:lnTo>
                  <a:lnTo>
                    <a:pt x="357623" y="249021"/>
                  </a:lnTo>
                  <a:lnTo>
                    <a:pt x="355384" y="260832"/>
                  </a:lnTo>
                  <a:lnTo>
                    <a:pt x="355180" y="266915"/>
                  </a:lnTo>
                  <a:lnTo>
                    <a:pt x="357797" y="272110"/>
                  </a:lnTo>
                  <a:lnTo>
                    <a:pt x="361353" y="277329"/>
                  </a:lnTo>
                  <a:lnTo>
                    <a:pt x="368350" y="285089"/>
                  </a:lnTo>
                  <a:lnTo>
                    <a:pt x="374065" y="293027"/>
                  </a:lnTo>
                  <a:lnTo>
                    <a:pt x="379666" y="309333"/>
                  </a:lnTo>
                  <a:lnTo>
                    <a:pt x="382270" y="316141"/>
                  </a:lnTo>
                  <a:lnTo>
                    <a:pt x="393496" y="331101"/>
                  </a:lnTo>
                  <a:lnTo>
                    <a:pt x="400180" y="344097"/>
                  </a:lnTo>
                  <a:lnTo>
                    <a:pt x="392087" y="383565"/>
                  </a:lnTo>
                  <a:lnTo>
                    <a:pt x="371475" y="394665"/>
                  </a:lnTo>
                  <a:lnTo>
                    <a:pt x="355612" y="393357"/>
                  </a:lnTo>
                  <a:lnTo>
                    <a:pt x="350964" y="399630"/>
                  </a:lnTo>
                  <a:lnTo>
                    <a:pt x="350342" y="402196"/>
                  </a:lnTo>
                  <a:lnTo>
                    <a:pt x="351243" y="407174"/>
                  </a:lnTo>
                  <a:lnTo>
                    <a:pt x="360400" y="420001"/>
                  </a:lnTo>
                  <a:lnTo>
                    <a:pt x="361492" y="423570"/>
                  </a:lnTo>
                  <a:lnTo>
                    <a:pt x="362064" y="429399"/>
                  </a:lnTo>
                  <a:lnTo>
                    <a:pt x="364974" y="436318"/>
                  </a:lnTo>
                  <a:lnTo>
                    <a:pt x="367464" y="443633"/>
                  </a:lnTo>
                  <a:lnTo>
                    <a:pt x="369493" y="451209"/>
                  </a:lnTo>
                  <a:lnTo>
                    <a:pt x="371017" y="458914"/>
                  </a:lnTo>
                  <a:lnTo>
                    <a:pt x="372160" y="466013"/>
                  </a:lnTo>
                  <a:lnTo>
                    <a:pt x="370319" y="484187"/>
                  </a:lnTo>
                  <a:lnTo>
                    <a:pt x="375996" y="488784"/>
                  </a:lnTo>
                  <a:lnTo>
                    <a:pt x="378625" y="491413"/>
                  </a:lnTo>
                  <a:lnTo>
                    <a:pt x="385254" y="499833"/>
                  </a:lnTo>
                  <a:lnTo>
                    <a:pt x="387896" y="508800"/>
                  </a:lnTo>
                  <a:lnTo>
                    <a:pt x="380682" y="520026"/>
                  </a:lnTo>
                  <a:lnTo>
                    <a:pt x="376847" y="522173"/>
                  </a:lnTo>
                  <a:lnTo>
                    <a:pt x="373621" y="523544"/>
                  </a:lnTo>
                  <a:lnTo>
                    <a:pt x="378231" y="529348"/>
                  </a:lnTo>
                  <a:lnTo>
                    <a:pt x="382193" y="535787"/>
                  </a:lnTo>
                  <a:lnTo>
                    <a:pt x="385267" y="542378"/>
                  </a:lnTo>
                  <a:lnTo>
                    <a:pt x="387313" y="549151"/>
                  </a:lnTo>
                  <a:lnTo>
                    <a:pt x="387429" y="556077"/>
                  </a:lnTo>
                  <a:lnTo>
                    <a:pt x="385692" y="562529"/>
                  </a:lnTo>
                  <a:lnTo>
                    <a:pt x="382181" y="567880"/>
                  </a:lnTo>
                  <a:lnTo>
                    <a:pt x="379234" y="570979"/>
                  </a:lnTo>
                  <a:lnTo>
                    <a:pt x="375412" y="572706"/>
                  </a:lnTo>
                  <a:lnTo>
                    <a:pt x="371246" y="572935"/>
                  </a:lnTo>
                  <a:lnTo>
                    <a:pt x="374269" y="579500"/>
                  </a:lnTo>
                  <a:lnTo>
                    <a:pt x="376669" y="587311"/>
                  </a:lnTo>
                  <a:lnTo>
                    <a:pt x="375818" y="596798"/>
                  </a:lnTo>
                  <a:lnTo>
                    <a:pt x="374819" y="604738"/>
                  </a:lnTo>
                  <a:lnTo>
                    <a:pt x="358140" y="630034"/>
                  </a:lnTo>
                  <a:lnTo>
                    <a:pt x="359778" y="633577"/>
                  </a:lnTo>
                  <a:lnTo>
                    <a:pt x="318909" y="663816"/>
                  </a:lnTo>
                  <a:lnTo>
                    <a:pt x="315937" y="668007"/>
                  </a:lnTo>
                  <a:lnTo>
                    <a:pt x="311543" y="674789"/>
                  </a:lnTo>
                  <a:lnTo>
                    <a:pt x="306793" y="678522"/>
                  </a:lnTo>
                  <a:lnTo>
                    <a:pt x="299427" y="683780"/>
                  </a:lnTo>
                  <a:lnTo>
                    <a:pt x="293992" y="694270"/>
                  </a:lnTo>
                  <a:lnTo>
                    <a:pt x="286054" y="696036"/>
                  </a:lnTo>
                  <a:lnTo>
                    <a:pt x="285178" y="696048"/>
                  </a:lnTo>
                  <a:lnTo>
                    <a:pt x="285115" y="706805"/>
                  </a:lnTo>
                  <a:lnTo>
                    <a:pt x="257262" y="731334"/>
                  </a:lnTo>
                  <a:lnTo>
                    <a:pt x="250519" y="731120"/>
                  </a:lnTo>
                  <a:lnTo>
                    <a:pt x="242951" y="727138"/>
                  </a:lnTo>
                  <a:lnTo>
                    <a:pt x="240728" y="725017"/>
                  </a:lnTo>
                  <a:lnTo>
                    <a:pt x="239852" y="723912"/>
                  </a:lnTo>
                  <a:lnTo>
                    <a:pt x="237528" y="727862"/>
                  </a:lnTo>
                  <a:lnTo>
                    <a:pt x="235762" y="729576"/>
                  </a:lnTo>
                  <a:lnTo>
                    <a:pt x="230872" y="732853"/>
                  </a:lnTo>
                  <a:lnTo>
                    <a:pt x="225417" y="733745"/>
                  </a:lnTo>
                  <a:lnTo>
                    <a:pt x="219416" y="732252"/>
                  </a:lnTo>
                  <a:lnTo>
                    <a:pt x="209892" y="726338"/>
                  </a:lnTo>
                  <a:lnTo>
                    <a:pt x="202095" y="723087"/>
                  </a:lnTo>
                  <a:lnTo>
                    <a:pt x="198539" y="720788"/>
                  </a:lnTo>
                  <a:lnTo>
                    <a:pt x="191731" y="725728"/>
                  </a:lnTo>
                  <a:lnTo>
                    <a:pt x="187045" y="728700"/>
                  </a:lnTo>
                  <a:lnTo>
                    <a:pt x="184835" y="730415"/>
                  </a:lnTo>
                  <a:lnTo>
                    <a:pt x="187071" y="733729"/>
                  </a:lnTo>
                  <a:lnTo>
                    <a:pt x="190754" y="742137"/>
                  </a:lnTo>
                  <a:lnTo>
                    <a:pt x="190766" y="748766"/>
                  </a:lnTo>
                  <a:lnTo>
                    <a:pt x="185216" y="758621"/>
                  </a:lnTo>
                  <a:lnTo>
                    <a:pt x="180543" y="761606"/>
                  </a:lnTo>
                  <a:lnTo>
                    <a:pt x="169405" y="763104"/>
                  </a:lnTo>
                  <a:lnTo>
                    <a:pt x="155181" y="761123"/>
                  </a:lnTo>
                  <a:lnTo>
                    <a:pt x="146329" y="761314"/>
                  </a:lnTo>
                  <a:lnTo>
                    <a:pt x="124701" y="779589"/>
                  </a:lnTo>
                  <a:lnTo>
                    <a:pt x="107772" y="790524"/>
                  </a:lnTo>
                  <a:lnTo>
                    <a:pt x="97650" y="787514"/>
                  </a:lnTo>
                  <a:lnTo>
                    <a:pt x="100368" y="795743"/>
                  </a:lnTo>
                  <a:lnTo>
                    <a:pt x="70231" y="817816"/>
                  </a:lnTo>
                  <a:lnTo>
                    <a:pt x="55867" y="814082"/>
                  </a:lnTo>
                  <a:lnTo>
                    <a:pt x="51701" y="812660"/>
                  </a:lnTo>
                  <a:lnTo>
                    <a:pt x="42049" y="803427"/>
                  </a:lnTo>
                  <a:lnTo>
                    <a:pt x="42659" y="789673"/>
                  </a:lnTo>
                  <a:lnTo>
                    <a:pt x="35775" y="788758"/>
                  </a:lnTo>
                  <a:lnTo>
                    <a:pt x="38163" y="795146"/>
                  </a:lnTo>
                  <a:lnTo>
                    <a:pt x="36487" y="810120"/>
                  </a:lnTo>
                  <a:lnTo>
                    <a:pt x="5511" y="820915"/>
                  </a:lnTo>
                  <a:lnTo>
                    <a:pt x="2781" y="825665"/>
                  </a:lnTo>
                  <a:lnTo>
                    <a:pt x="0" y="840473"/>
                  </a:lnTo>
                  <a:lnTo>
                    <a:pt x="190" y="842695"/>
                  </a:lnTo>
                  <a:lnTo>
                    <a:pt x="2768" y="842771"/>
                  </a:lnTo>
                  <a:lnTo>
                    <a:pt x="21323" y="840155"/>
                  </a:lnTo>
                  <a:lnTo>
                    <a:pt x="36741" y="852017"/>
                  </a:lnTo>
                  <a:lnTo>
                    <a:pt x="46024" y="869454"/>
                  </a:lnTo>
                  <a:lnTo>
                    <a:pt x="47612" y="871321"/>
                  </a:lnTo>
                  <a:lnTo>
                    <a:pt x="53581" y="874788"/>
                  </a:lnTo>
                  <a:lnTo>
                    <a:pt x="64363" y="878865"/>
                  </a:lnTo>
                  <a:lnTo>
                    <a:pt x="74282" y="884974"/>
                  </a:lnTo>
                  <a:lnTo>
                    <a:pt x="77431" y="890396"/>
                  </a:lnTo>
                  <a:lnTo>
                    <a:pt x="78905" y="895540"/>
                  </a:lnTo>
                  <a:lnTo>
                    <a:pt x="84315" y="886167"/>
                  </a:lnTo>
                  <a:lnTo>
                    <a:pt x="89293" y="881532"/>
                  </a:lnTo>
                  <a:lnTo>
                    <a:pt x="101866" y="875296"/>
                  </a:lnTo>
                  <a:lnTo>
                    <a:pt x="107988" y="875144"/>
                  </a:lnTo>
                  <a:lnTo>
                    <a:pt x="118922" y="880694"/>
                  </a:lnTo>
                  <a:lnTo>
                    <a:pt x="122999" y="886840"/>
                  </a:lnTo>
                  <a:lnTo>
                    <a:pt x="124802" y="897597"/>
                  </a:lnTo>
                  <a:lnTo>
                    <a:pt x="129438" y="902563"/>
                  </a:lnTo>
                  <a:lnTo>
                    <a:pt x="130060" y="911313"/>
                  </a:lnTo>
                  <a:lnTo>
                    <a:pt x="125476" y="919327"/>
                  </a:lnTo>
                  <a:lnTo>
                    <a:pt x="119138" y="928344"/>
                  </a:lnTo>
                  <a:lnTo>
                    <a:pt x="117919" y="930897"/>
                  </a:lnTo>
                  <a:lnTo>
                    <a:pt x="147218" y="960666"/>
                  </a:lnTo>
                  <a:lnTo>
                    <a:pt x="148577" y="961961"/>
                  </a:lnTo>
                  <a:lnTo>
                    <a:pt x="150964" y="962977"/>
                  </a:lnTo>
                  <a:lnTo>
                    <a:pt x="156489" y="963523"/>
                  </a:lnTo>
                  <a:lnTo>
                    <a:pt x="164084" y="965631"/>
                  </a:lnTo>
                  <a:lnTo>
                    <a:pt x="168846" y="969009"/>
                  </a:lnTo>
                  <a:lnTo>
                    <a:pt x="176225" y="978369"/>
                  </a:lnTo>
                  <a:lnTo>
                    <a:pt x="186969" y="990993"/>
                  </a:lnTo>
                  <a:lnTo>
                    <a:pt x="188315" y="1006411"/>
                  </a:lnTo>
                  <a:lnTo>
                    <a:pt x="185851" y="1017943"/>
                  </a:lnTo>
                  <a:lnTo>
                    <a:pt x="193700" y="1016482"/>
                  </a:lnTo>
                  <a:lnTo>
                    <a:pt x="211848" y="1043876"/>
                  </a:lnTo>
                  <a:lnTo>
                    <a:pt x="213156" y="1058481"/>
                  </a:lnTo>
                  <a:lnTo>
                    <a:pt x="203365" y="1064069"/>
                  </a:lnTo>
                  <a:lnTo>
                    <a:pt x="201193" y="1064767"/>
                  </a:lnTo>
                  <a:lnTo>
                    <a:pt x="204063" y="1065352"/>
                  </a:lnTo>
                  <a:lnTo>
                    <a:pt x="207086" y="1066418"/>
                  </a:lnTo>
                  <a:lnTo>
                    <a:pt x="219036" y="1074470"/>
                  </a:lnTo>
                  <a:lnTo>
                    <a:pt x="223151" y="1075207"/>
                  </a:lnTo>
                  <a:lnTo>
                    <a:pt x="231114" y="1075283"/>
                  </a:lnTo>
                  <a:lnTo>
                    <a:pt x="246468" y="1078763"/>
                  </a:lnTo>
                  <a:lnTo>
                    <a:pt x="250520" y="1100023"/>
                  </a:lnTo>
                  <a:lnTo>
                    <a:pt x="249313" y="1118006"/>
                  </a:lnTo>
                  <a:lnTo>
                    <a:pt x="249504" y="1120152"/>
                  </a:lnTo>
                  <a:lnTo>
                    <a:pt x="250799" y="1119936"/>
                  </a:lnTo>
                  <a:lnTo>
                    <a:pt x="252857" y="1119251"/>
                  </a:lnTo>
                  <a:lnTo>
                    <a:pt x="257352" y="1116533"/>
                  </a:lnTo>
                  <a:lnTo>
                    <a:pt x="268135" y="1105789"/>
                  </a:lnTo>
                  <a:lnTo>
                    <a:pt x="272046" y="1103210"/>
                  </a:lnTo>
                  <a:lnTo>
                    <a:pt x="279349" y="1099862"/>
                  </a:lnTo>
                  <a:lnTo>
                    <a:pt x="285616" y="1099318"/>
                  </a:lnTo>
                  <a:lnTo>
                    <a:pt x="290674" y="1100546"/>
                  </a:lnTo>
                  <a:lnTo>
                    <a:pt x="294347" y="1102512"/>
                  </a:lnTo>
                  <a:lnTo>
                    <a:pt x="298107" y="1105801"/>
                  </a:lnTo>
                  <a:lnTo>
                    <a:pt x="300545" y="1108532"/>
                  </a:lnTo>
                  <a:lnTo>
                    <a:pt x="302653" y="1111478"/>
                  </a:lnTo>
                  <a:lnTo>
                    <a:pt x="304825" y="1113993"/>
                  </a:lnTo>
                  <a:lnTo>
                    <a:pt x="307276" y="1117447"/>
                  </a:lnTo>
                  <a:lnTo>
                    <a:pt x="310934" y="1123886"/>
                  </a:lnTo>
                  <a:lnTo>
                    <a:pt x="318135" y="1139736"/>
                  </a:lnTo>
                  <a:lnTo>
                    <a:pt x="323583" y="1141996"/>
                  </a:lnTo>
                  <a:lnTo>
                    <a:pt x="329412" y="1143596"/>
                  </a:lnTo>
                  <a:lnTo>
                    <a:pt x="333197" y="1147368"/>
                  </a:lnTo>
                  <a:lnTo>
                    <a:pt x="338696" y="1149286"/>
                  </a:lnTo>
                  <a:lnTo>
                    <a:pt x="339547" y="1148842"/>
                  </a:lnTo>
                  <a:lnTo>
                    <a:pt x="340639" y="1147914"/>
                  </a:lnTo>
                  <a:lnTo>
                    <a:pt x="345363" y="1140739"/>
                  </a:lnTo>
                  <a:lnTo>
                    <a:pt x="351993" y="1137030"/>
                  </a:lnTo>
                  <a:lnTo>
                    <a:pt x="361505" y="1129220"/>
                  </a:lnTo>
                  <a:lnTo>
                    <a:pt x="370624" y="1123657"/>
                  </a:lnTo>
                  <a:lnTo>
                    <a:pt x="388315" y="1118984"/>
                  </a:lnTo>
                  <a:lnTo>
                    <a:pt x="397598" y="1115669"/>
                  </a:lnTo>
                  <a:lnTo>
                    <a:pt x="402094" y="1112456"/>
                  </a:lnTo>
                  <a:lnTo>
                    <a:pt x="402082" y="1105471"/>
                  </a:lnTo>
                  <a:lnTo>
                    <a:pt x="396594" y="1089641"/>
                  </a:lnTo>
                  <a:lnTo>
                    <a:pt x="394944" y="1083608"/>
                  </a:lnTo>
                  <a:lnTo>
                    <a:pt x="393942" y="1077165"/>
                  </a:lnTo>
                  <a:lnTo>
                    <a:pt x="393979" y="1070292"/>
                  </a:lnTo>
                  <a:lnTo>
                    <a:pt x="397775" y="1056236"/>
                  </a:lnTo>
                  <a:lnTo>
                    <a:pt x="405879" y="1044440"/>
                  </a:lnTo>
                  <a:lnTo>
                    <a:pt x="417650" y="1035564"/>
                  </a:lnTo>
                  <a:lnTo>
                    <a:pt x="432447" y="1030274"/>
                  </a:lnTo>
                  <a:lnTo>
                    <a:pt x="441275" y="1029754"/>
                  </a:lnTo>
                  <a:lnTo>
                    <a:pt x="448148" y="1031605"/>
                  </a:lnTo>
                  <a:lnTo>
                    <a:pt x="453282" y="1034975"/>
                  </a:lnTo>
                  <a:lnTo>
                    <a:pt x="456895" y="1039012"/>
                  </a:lnTo>
                  <a:lnTo>
                    <a:pt x="459473" y="1044143"/>
                  </a:lnTo>
                  <a:lnTo>
                    <a:pt x="471081" y="1073099"/>
                  </a:lnTo>
                  <a:lnTo>
                    <a:pt x="475107" y="1074635"/>
                  </a:lnTo>
                  <a:lnTo>
                    <a:pt x="482460" y="1075004"/>
                  </a:lnTo>
                  <a:lnTo>
                    <a:pt x="488899" y="1077379"/>
                  </a:lnTo>
                  <a:lnTo>
                    <a:pt x="497903" y="1082332"/>
                  </a:lnTo>
                  <a:lnTo>
                    <a:pt x="506476" y="1085723"/>
                  </a:lnTo>
                  <a:lnTo>
                    <a:pt x="516242" y="1087069"/>
                  </a:lnTo>
                  <a:lnTo>
                    <a:pt x="523836" y="1080363"/>
                  </a:lnTo>
                  <a:lnTo>
                    <a:pt x="524598" y="1077721"/>
                  </a:lnTo>
                  <a:lnTo>
                    <a:pt x="528688" y="1053376"/>
                  </a:lnTo>
                  <a:lnTo>
                    <a:pt x="531025" y="1046568"/>
                  </a:lnTo>
                  <a:lnTo>
                    <a:pt x="556425" y="1013155"/>
                  </a:lnTo>
                  <a:lnTo>
                    <a:pt x="568553" y="1009307"/>
                  </a:lnTo>
                  <a:lnTo>
                    <a:pt x="567537" y="999830"/>
                  </a:lnTo>
                  <a:lnTo>
                    <a:pt x="566850" y="990292"/>
                  </a:lnTo>
                  <a:lnTo>
                    <a:pt x="566551" y="980682"/>
                  </a:lnTo>
                  <a:lnTo>
                    <a:pt x="566978" y="964222"/>
                  </a:lnTo>
                  <a:lnTo>
                    <a:pt x="565480" y="958380"/>
                  </a:lnTo>
                  <a:lnTo>
                    <a:pt x="561428" y="953376"/>
                  </a:lnTo>
                  <a:lnTo>
                    <a:pt x="552427" y="938291"/>
                  </a:lnTo>
                  <a:lnTo>
                    <a:pt x="549641" y="923245"/>
                  </a:lnTo>
                  <a:lnTo>
                    <a:pt x="552768" y="908199"/>
                  </a:lnTo>
                  <a:lnTo>
                    <a:pt x="561505" y="893114"/>
                  </a:lnTo>
                  <a:lnTo>
                    <a:pt x="564883" y="886720"/>
                  </a:lnTo>
                  <a:lnTo>
                    <a:pt x="543826" y="871308"/>
                  </a:lnTo>
                  <a:lnTo>
                    <a:pt x="530296" y="868177"/>
                  </a:lnTo>
                  <a:lnTo>
                    <a:pt x="523608" y="864044"/>
                  </a:lnTo>
                  <a:lnTo>
                    <a:pt x="522691" y="856682"/>
                  </a:lnTo>
                  <a:lnTo>
                    <a:pt x="526478" y="843864"/>
                  </a:lnTo>
                  <a:lnTo>
                    <a:pt x="529317" y="831833"/>
                  </a:lnTo>
                  <a:lnTo>
                    <a:pt x="528148" y="822267"/>
                  </a:lnTo>
                  <a:lnTo>
                    <a:pt x="523017" y="813949"/>
                  </a:lnTo>
                  <a:lnTo>
                    <a:pt x="513969" y="805662"/>
                  </a:lnTo>
                  <a:lnTo>
                    <a:pt x="496932" y="787860"/>
                  </a:lnTo>
                  <a:lnTo>
                    <a:pt x="491028" y="769820"/>
                  </a:lnTo>
                  <a:lnTo>
                    <a:pt x="495936" y="750755"/>
                  </a:lnTo>
                  <a:lnTo>
                    <a:pt x="517819" y="721166"/>
                  </a:lnTo>
                  <a:lnTo>
                    <a:pt x="521625" y="711874"/>
                  </a:lnTo>
                  <a:lnTo>
                    <a:pt x="522743" y="702165"/>
                  </a:lnTo>
                  <a:lnTo>
                    <a:pt x="521157" y="692200"/>
                  </a:lnTo>
                  <a:lnTo>
                    <a:pt x="519245" y="682704"/>
                  </a:lnTo>
                  <a:lnTo>
                    <a:pt x="519258" y="673877"/>
                  </a:lnTo>
                  <a:lnTo>
                    <a:pt x="520985" y="665208"/>
                  </a:lnTo>
                  <a:lnTo>
                    <a:pt x="524217" y="656183"/>
                  </a:lnTo>
                  <a:lnTo>
                    <a:pt x="527103" y="643588"/>
                  </a:lnTo>
                  <a:lnTo>
                    <a:pt x="524302" y="634406"/>
                  </a:lnTo>
                  <a:lnTo>
                    <a:pt x="516311" y="629076"/>
                  </a:lnTo>
                  <a:lnTo>
                    <a:pt x="503631" y="628040"/>
                  </a:lnTo>
                  <a:lnTo>
                    <a:pt x="494454" y="628261"/>
                  </a:lnTo>
                  <a:lnTo>
                    <a:pt x="485614" y="627273"/>
                  </a:lnTo>
                  <a:lnTo>
                    <a:pt x="431325" y="599368"/>
                  </a:lnTo>
                  <a:lnTo>
                    <a:pt x="395646" y="562768"/>
                  </a:lnTo>
                  <a:lnTo>
                    <a:pt x="394885" y="544757"/>
                  </a:lnTo>
                  <a:lnTo>
                    <a:pt x="401497" y="525195"/>
                  </a:lnTo>
                  <a:lnTo>
                    <a:pt x="414896" y="497433"/>
                  </a:lnTo>
                  <a:lnTo>
                    <a:pt x="433161" y="502658"/>
                  </a:lnTo>
                  <a:lnTo>
                    <a:pt x="445628" y="501095"/>
                  </a:lnTo>
                  <a:lnTo>
                    <a:pt x="454703" y="491491"/>
                  </a:lnTo>
                  <a:lnTo>
                    <a:pt x="462788" y="472592"/>
                  </a:lnTo>
                  <a:lnTo>
                    <a:pt x="466331" y="462559"/>
                  </a:lnTo>
                  <a:lnTo>
                    <a:pt x="466940" y="457377"/>
                  </a:lnTo>
                  <a:lnTo>
                    <a:pt x="469242" y="448216"/>
                  </a:lnTo>
                  <a:lnTo>
                    <a:pt x="473702" y="441917"/>
                  </a:lnTo>
                  <a:lnTo>
                    <a:pt x="480340" y="438391"/>
                  </a:lnTo>
                  <a:lnTo>
                    <a:pt x="489178" y="437553"/>
                  </a:lnTo>
                  <a:lnTo>
                    <a:pt x="509429" y="438013"/>
                  </a:lnTo>
                  <a:lnTo>
                    <a:pt x="516089" y="438772"/>
                  </a:lnTo>
                  <a:lnTo>
                    <a:pt x="524419" y="439423"/>
                  </a:lnTo>
                  <a:lnTo>
                    <a:pt x="562635" y="430331"/>
                  </a:lnTo>
                  <a:lnTo>
                    <a:pt x="570256" y="409690"/>
                  </a:lnTo>
                  <a:lnTo>
                    <a:pt x="566758" y="405496"/>
                  </a:lnTo>
                  <a:lnTo>
                    <a:pt x="556031" y="400405"/>
                  </a:lnTo>
                  <a:lnTo>
                    <a:pt x="548678" y="395770"/>
                  </a:lnTo>
                  <a:lnTo>
                    <a:pt x="543306" y="389991"/>
                  </a:lnTo>
                  <a:lnTo>
                    <a:pt x="542620" y="380695"/>
                  </a:lnTo>
                  <a:lnTo>
                    <a:pt x="540464" y="370436"/>
                  </a:lnTo>
                  <a:lnTo>
                    <a:pt x="535746" y="363988"/>
                  </a:lnTo>
                  <a:lnTo>
                    <a:pt x="528404" y="361121"/>
                  </a:lnTo>
                  <a:lnTo>
                    <a:pt x="518375" y="361607"/>
                  </a:lnTo>
                  <a:lnTo>
                    <a:pt x="501941" y="361943"/>
                  </a:lnTo>
                  <a:lnTo>
                    <a:pt x="488153" y="356828"/>
                  </a:lnTo>
                  <a:lnTo>
                    <a:pt x="476617" y="346880"/>
                  </a:lnTo>
                  <a:lnTo>
                    <a:pt x="466940" y="332714"/>
                  </a:lnTo>
                  <a:lnTo>
                    <a:pt x="457351" y="317603"/>
                  </a:lnTo>
                  <a:lnTo>
                    <a:pt x="445785" y="304958"/>
                  </a:lnTo>
                  <a:lnTo>
                    <a:pt x="431615" y="295895"/>
                  </a:lnTo>
                  <a:lnTo>
                    <a:pt x="414210" y="291528"/>
                  </a:lnTo>
                  <a:lnTo>
                    <a:pt x="405498" y="290791"/>
                  </a:lnTo>
                  <a:lnTo>
                    <a:pt x="401574" y="284543"/>
                  </a:lnTo>
                  <a:lnTo>
                    <a:pt x="406914" y="243187"/>
                  </a:lnTo>
                  <a:lnTo>
                    <a:pt x="450472" y="186333"/>
                  </a:lnTo>
                  <a:lnTo>
                    <a:pt x="467841" y="169613"/>
                  </a:lnTo>
                  <a:lnTo>
                    <a:pt x="474386" y="161983"/>
                  </a:lnTo>
                  <a:lnTo>
                    <a:pt x="478621" y="152727"/>
                  </a:lnTo>
                  <a:lnTo>
                    <a:pt x="479399" y="140576"/>
                  </a:lnTo>
                  <a:lnTo>
                    <a:pt x="491217" y="145745"/>
                  </a:lnTo>
                  <a:lnTo>
                    <a:pt x="500508" y="152288"/>
                  </a:lnTo>
                  <a:lnTo>
                    <a:pt x="507001" y="160675"/>
                  </a:lnTo>
                  <a:lnTo>
                    <a:pt x="510425" y="171373"/>
                  </a:lnTo>
                  <a:lnTo>
                    <a:pt x="511962" y="181609"/>
                  </a:lnTo>
                  <a:lnTo>
                    <a:pt x="514438" y="186156"/>
                  </a:lnTo>
                  <a:lnTo>
                    <a:pt x="524789" y="186550"/>
                  </a:lnTo>
                  <a:lnTo>
                    <a:pt x="530978" y="187783"/>
                  </a:lnTo>
                  <a:lnTo>
                    <a:pt x="543257" y="192442"/>
                  </a:lnTo>
                  <a:lnTo>
                    <a:pt x="550240" y="193382"/>
                  </a:lnTo>
                  <a:lnTo>
                    <a:pt x="565255" y="193286"/>
                  </a:lnTo>
                  <a:lnTo>
                    <a:pt x="579672" y="195432"/>
                  </a:lnTo>
                  <a:lnTo>
                    <a:pt x="592384" y="202614"/>
                  </a:lnTo>
                  <a:lnTo>
                    <a:pt x="606559" y="224167"/>
                  </a:lnTo>
                  <a:lnTo>
                    <a:pt x="612828" y="229812"/>
                  </a:lnTo>
                  <a:lnTo>
                    <a:pt x="627011" y="240169"/>
                  </a:lnTo>
                  <a:lnTo>
                    <a:pt x="639042" y="247825"/>
                  </a:lnTo>
                  <a:lnTo>
                    <a:pt x="651991" y="252475"/>
                  </a:lnTo>
                  <a:lnTo>
                    <a:pt x="665232" y="254250"/>
                  </a:lnTo>
                  <a:lnTo>
                    <a:pt x="678141" y="253276"/>
                  </a:lnTo>
                  <a:lnTo>
                    <a:pt x="687590" y="247968"/>
                  </a:lnTo>
                  <a:lnTo>
                    <a:pt x="692569" y="238101"/>
                  </a:lnTo>
                  <a:lnTo>
                    <a:pt x="695061" y="225960"/>
                  </a:lnTo>
                  <a:lnTo>
                    <a:pt x="697204" y="213067"/>
                  </a:lnTo>
                  <a:lnTo>
                    <a:pt x="698474" y="212572"/>
                  </a:lnTo>
                  <a:lnTo>
                    <a:pt x="699236" y="211950"/>
                  </a:lnTo>
                  <a:lnTo>
                    <a:pt x="702957" y="214477"/>
                  </a:lnTo>
                  <a:lnTo>
                    <a:pt x="706412" y="217766"/>
                  </a:lnTo>
                  <a:lnTo>
                    <a:pt x="709676" y="221348"/>
                  </a:lnTo>
                  <a:lnTo>
                    <a:pt x="714318" y="209646"/>
                  </a:lnTo>
                  <a:lnTo>
                    <a:pt x="716534" y="200207"/>
                  </a:lnTo>
                  <a:lnTo>
                    <a:pt x="716301" y="193071"/>
                  </a:lnTo>
                  <a:lnTo>
                    <a:pt x="713600" y="188277"/>
                  </a:lnTo>
                  <a:lnTo>
                    <a:pt x="702411" y="179362"/>
                  </a:lnTo>
                  <a:lnTo>
                    <a:pt x="699401" y="173393"/>
                  </a:lnTo>
                  <a:lnTo>
                    <a:pt x="697040" y="168106"/>
                  </a:lnTo>
                  <a:lnTo>
                    <a:pt x="695015" y="161777"/>
                  </a:lnTo>
                  <a:lnTo>
                    <a:pt x="693802" y="154646"/>
                  </a:lnTo>
                  <a:lnTo>
                    <a:pt x="693877" y="146951"/>
                  </a:lnTo>
                  <a:lnTo>
                    <a:pt x="720305" y="120726"/>
                  </a:lnTo>
                  <a:lnTo>
                    <a:pt x="724077" y="117157"/>
                  </a:lnTo>
                  <a:lnTo>
                    <a:pt x="726694" y="109854"/>
                  </a:lnTo>
                  <a:lnTo>
                    <a:pt x="729056" y="94360"/>
                  </a:lnTo>
                  <a:lnTo>
                    <a:pt x="729005" y="86994"/>
                  </a:lnTo>
                  <a:lnTo>
                    <a:pt x="727900" y="79844"/>
                  </a:lnTo>
                  <a:lnTo>
                    <a:pt x="717706" y="79144"/>
                  </a:lnTo>
                  <a:lnTo>
                    <a:pt x="707728" y="76987"/>
                  </a:lnTo>
                  <a:lnTo>
                    <a:pt x="697837" y="73058"/>
                  </a:lnTo>
                  <a:lnTo>
                    <a:pt x="676312" y="60112"/>
                  </a:lnTo>
                  <a:lnTo>
                    <a:pt x="663278" y="54867"/>
                  </a:lnTo>
                  <a:lnTo>
                    <a:pt x="649855" y="51998"/>
                  </a:lnTo>
                  <a:lnTo>
                    <a:pt x="637095" y="52196"/>
                  </a:lnTo>
                  <a:lnTo>
                    <a:pt x="620254" y="53000"/>
                  </a:lnTo>
                  <a:lnTo>
                    <a:pt x="605307" y="50050"/>
                  </a:lnTo>
                  <a:lnTo>
                    <a:pt x="566641" y="28521"/>
                  </a:lnTo>
                  <a:lnTo>
                    <a:pt x="552528" y="9791"/>
                  </a:lnTo>
                  <a:lnTo>
                    <a:pt x="546417" y="0"/>
                  </a:lnTo>
                  <a:close/>
                </a:path>
              </a:pathLst>
            </a:custGeom>
            <a:solidFill>
              <a:srgbClr val="9CA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42352" y="2838716"/>
              <a:ext cx="469" cy="275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190025" y="2805700"/>
              <a:ext cx="563880" cy="208279"/>
            </a:xfrm>
            <a:custGeom>
              <a:avLst/>
              <a:gdLst/>
              <a:ahLst/>
              <a:cxnLst/>
              <a:rect l="l" t="t" r="r" b="b"/>
              <a:pathLst>
                <a:path w="563879" h="208280">
                  <a:moveTo>
                    <a:pt x="516716" y="179201"/>
                  </a:moveTo>
                  <a:lnTo>
                    <a:pt x="110350" y="179201"/>
                  </a:lnTo>
                  <a:lnTo>
                    <a:pt x="119630" y="179654"/>
                  </a:lnTo>
                  <a:lnTo>
                    <a:pt x="139025" y="184532"/>
                  </a:lnTo>
                  <a:lnTo>
                    <a:pt x="156943" y="192974"/>
                  </a:lnTo>
                  <a:lnTo>
                    <a:pt x="174741" y="201815"/>
                  </a:lnTo>
                  <a:lnTo>
                    <a:pt x="193646" y="207848"/>
                  </a:lnTo>
                  <a:lnTo>
                    <a:pt x="218768" y="207058"/>
                  </a:lnTo>
                  <a:lnTo>
                    <a:pt x="242349" y="199078"/>
                  </a:lnTo>
                  <a:lnTo>
                    <a:pt x="265774" y="189728"/>
                  </a:lnTo>
                  <a:lnTo>
                    <a:pt x="290432" y="184823"/>
                  </a:lnTo>
                  <a:lnTo>
                    <a:pt x="442910" y="184823"/>
                  </a:lnTo>
                  <a:lnTo>
                    <a:pt x="449551" y="183864"/>
                  </a:lnTo>
                  <a:lnTo>
                    <a:pt x="513349" y="183864"/>
                  </a:lnTo>
                  <a:lnTo>
                    <a:pt x="513642" y="183159"/>
                  </a:lnTo>
                  <a:lnTo>
                    <a:pt x="516716" y="179201"/>
                  </a:lnTo>
                  <a:close/>
                </a:path>
                <a:path w="563879" h="208280">
                  <a:moveTo>
                    <a:pt x="513349" y="183864"/>
                  </a:moveTo>
                  <a:lnTo>
                    <a:pt x="449551" y="183864"/>
                  </a:lnTo>
                  <a:lnTo>
                    <a:pt x="464297" y="184878"/>
                  </a:lnTo>
                  <a:lnTo>
                    <a:pt x="478397" y="189100"/>
                  </a:lnTo>
                  <a:lnTo>
                    <a:pt x="491194" y="196595"/>
                  </a:lnTo>
                  <a:lnTo>
                    <a:pt x="494521" y="199148"/>
                  </a:lnTo>
                  <a:lnTo>
                    <a:pt x="497671" y="201815"/>
                  </a:lnTo>
                  <a:lnTo>
                    <a:pt x="500846" y="204444"/>
                  </a:lnTo>
                  <a:lnTo>
                    <a:pt x="503894" y="204635"/>
                  </a:lnTo>
                  <a:lnTo>
                    <a:pt x="505329" y="203771"/>
                  </a:lnTo>
                  <a:lnTo>
                    <a:pt x="513349" y="183864"/>
                  </a:lnTo>
                  <a:close/>
                </a:path>
                <a:path w="563879" h="208280">
                  <a:moveTo>
                    <a:pt x="442910" y="184823"/>
                  </a:moveTo>
                  <a:lnTo>
                    <a:pt x="290432" y="184823"/>
                  </a:lnTo>
                  <a:lnTo>
                    <a:pt x="302135" y="185084"/>
                  </a:lnTo>
                  <a:lnTo>
                    <a:pt x="313569" y="186418"/>
                  </a:lnTo>
                  <a:lnTo>
                    <a:pt x="324883" y="188621"/>
                  </a:lnTo>
                  <a:lnTo>
                    <a:pt x="336229" y="191490"/>
                  </a:lnTo>
                  <a:lnTo>
                    <a:pt x="344708" y="193848"/>
                  </a:lnTo>
                  <a:lnTo>
                    <a:pt x="353180" y="196049"/>
                  </a:lnTo>
                  <a:lnTo>
                    <a:pt x="361743" y="197784"/>
                  </a:lnTo>
                  <a:lnTo>
                    <a:pt x="370493" y="198742"/>
                  </a:lnTo>
                  <a:lnTo>
                    <a:pt x="387057" y="198018"/>
                  </a:lnTo>
                  <a:lnTo>
                    <a:pt x="403089" y="194852"/>
                  </a:lnTo>
                  <a:lnTo>
                    <a:pt x="434819" y="185991"/>
                  </a:lnTo>
                  <a:lnTo>
                    <a:pt x="442910" y="184823"/>
                  </a:lnTo>
                  <a:close/>
                </a:path>
                <a:path w="563879" h="208280">
                  <a:moveTo>
                    <a:pt x="109457" y="52400"/>
                  </a:moveTo>
                  <a:lnTo>
                    <a:pt x="107756" y="52527"/>
                  </a:lnTo>
                  <a:lnTo>
                    <a:pt x="101190" y="54165"/>
                  </a:lnTo>
                  <a:lnTo>
                    <a:pt x="100237" y="54368"/>
                  </a:lnTo>
                  <a:lnTo>
                    <a:pt x="59821" y="71440"/>
                  </a:lnTo>
                  <a:lnTo>
                    <a:pt x="47862" y="87642"/>
                  </a:lnTo>
                  <a:lnTo>
                    <a:pt x="51901" y="93103"/>
                  </a:lnTo>
                  <a:lnTo>
                    <a:pt x="53400" y="94957"/>
                  </a:lnTo>
                  <a:lnTo>
                    <a:pt x="57335" y="100099"/>
                  </a:lnTo>
                  <a:lnTo>
                    <a:pt x="61050" y="106546"/>
                  </a:lnTo>
                  <a:lnTo>
                    <a:pt x="63124" y="114117"/>
                  </a:lnTo>
                  <a:lnTo>
                    <a:pt x="62137" y="122631"/>
                  </a:lnTo>
                  <a:lnTo>
                    <a:pt x="58899" y="132321"/>
                  </a:lnTo>
                  <a:lnTo>
                    <a:pt x="40179" y="139649"/>
                  </a:lnTo>
                  <a:lnTo>
                    <a:pt x="34553" y="142049"/>
                  </a:lnTo>
                  <a:lnTo>
                    <a:pt x="13407" y="155003"/>
                  </a:lnTo>
                  <a:lnTo>
                    <a:pt x="6956" y="158127"/>
                  </a:lnTo>
                  <a:lnTo>
                    <a:pt x="6194" y="158445"/>
                  </a:lnTo>
                  <a:lnTo>
                    <a:pt x="5305" y="158864"/>
                  </a:lnTo>
                  <a:lnTo>
                    <a:pt x="5571" y="162344"/>
                  </a:lnTo>
                  <a:lnTo>
                    <a:pt x="5673" y="165849"/>
                  </a:lnTo>
                  <a:lnTo>
                    <a:pt x="4213" y="173215"/>
                  </a:lnTo>
                  <a:lnTo>
                    <a:pt x="3006" y="175348"/>
                  </a:lnTo>
                  <a:lnTo>
                    <a:pt x="2964" y="185991"/>
                  </a:lnTo>
                  <a:lnTo>
                    <a:pt x="2892" y="186461"/>
                  </a:lnTo>
                  <a:lnTo>
                    <a:pt x="2358" y="187159"/>
                  </a:lnTo>
                  <a:lnTo>
                    <a:pt x="1444" y="187566"/>
                  </a:lnTo>
                  <a:lnTo>
                    <a:pt x="98" y="193848"/>
                  </a:lnTo>
                  <a:lnTo>
                    <a:pt x="0" y="194805"/>
                  </a:lnTo>
                  <a:lnTo>
                    <a:pt x="2841" y="196761"/>
                  </a:lnTo>
                  <a:lnTo>
                    <a:pt x="16582" y="196976"/>
                  </a:lnTo>
                  <a:lnTo>
                    <a:pt x="22869" y="194970"/>
                  </a:lnTo>
                  <a:lnTo>
                    <a:pt x="35998" y="194581"/>
                  </a:lnTo>
                  <a:lnTo>
                    <a:pt x="75826" y="185551"/>
                  </a:lnTo>
                  <a:lnTo>
                    <a:pt x="82660" y="183159"/>
                  </a:lnTo>
                  <a:lnTo>
                    <a:pt x="91712" y="180982"/>
                  </a:lnTo>
                  <a:lnTo>
                    <a:pt x="100993" y="179654"/>
                  </a:lnTo>
                  <a:lnTo>
                    <a:pt x="110350" y="179201"/>
                  </a:lnTo>
                  <a:lnTo>
                    <a:pt x="516716" y="179201"/>
                  </a:lnTo>
                  <a:lnTo>
                    <a:pt x="517026" y="178803"/>
                  </a:lnTo>
                  <a:lnTo>
                    <a:pt x="522853" y="173958"/>
                  </a:lnTo>
                  <a:lnTo>
                    <a:pt x="528884" y="172550"/>
                  </a:lnTo>
                  <a:lnTo>
                    <a:pt x="559282" y="172550"/>
                  </a:lnTo>
                  <a:lnTo>
                    <a:pt x="561209" y="170294"/>
                  </a:lnTo>
                  <a:lnTo>
                    <a:pt x="563000" y="164287"/>
                  </a:lnTo>
                  <a:lnTo>
                    <a:pt x="563673" y="160324"/>
                  </a:lnTo>
                  <a:lnTo>
                    <a:pt x="559203" y="153796"/>
                  </a:lnTo>
                  <a:lnTo>
                    <a:pt x="555735" y="151358"/>
                  </a:lnTo>
                  <a:lnTo>
                    <a:pt x="539695" y="147015"/>
                  </a:lnTo>
                  <a:lnTo>
                    <a:pt x="530323" y="133172"/>
                  </a:lnTo>
                  <a:lnTo>
                    <a:pt x="533714" y="113550"/>
                  </a:lnTo>
                  <a:lnTo>
                    <a:pt x="533396" y="111963"/>
                  </a:lnTo>
                  <a:lnTo>
                    <a:pt x="529688" y="104787"/>
                  </a:lnTo>
                  <a:lnTo>
                    <a:pt x="525268" y="101066"/>
                  </a:lnTo>
                  <a:lnTo>
                    <a:pt x="521521" y="98420"/>
                  </a:lnTo>
                  <a:lnTo>
                    <a:pt x="470168" y="98420"/>
                  </a:lnTo>
                  <a:lnTo>
                    <a:pt x="463368" y="97396"/>
                  </a:lnTo>
                  <a:lnTo>
                    <a:pt x="459723" y="95783"/>
                  </a:lnTo>
                  <a:lnTo>
                    <a:pt x="457247" y="89636"/>
                  </a:lnTo>
                  <a:lnTo>
                    <a:pt x="456118" y="86202"/>
                  </a:lnTo>
                  <a:lnTo>
                    <a:pt x="274687" y="86202"/>
                  </a:lnTo>
                  <a:lnTo>
                    <a:pt x="246616" y="67435"/>
                  </a:lnTo>
                  <a:lnTo>
                    <a:pt x="223119" y="67435"/>
                  </a:lnTo>
                  <a:lnTo>
                    <a:pt x="214769" y="66792"/>
                  </a:lnTo>
                  <a:lnTo>
                    <a:pt x="211007" y="65735"/>
                  </a:lnTo>
                  <a:lnTo>
                    <a:pt x="133105" y="65735"/>
                  </a:lnTo>
                  <a:lnTo>
                    <a:pt x="121853" y="64236"/>
                  </a:lnTo>
                  <a:lnTo>
                    <a:pt x="117878" y="62382"/>
                  </a:lnTo>
                  <a:lnTo>
                    <a:pt x="111909" y="56743"/>
                  </a:lnTo>
                  <a:lnTo>
                    <a:pt x="109457" y="52400"/>
                  </a:lnTo>
                  <a:close/>
                </a:path>
                <a:path w="563879" h="208280">
                  <a:moveTo>
                    <a:pt x="559282" y="172550"/>
                  </a:moveTo>
                  <a:lnTo>
                    <a:pt x="528884" y="172550"/>
                  </a:lnTo>
                  <a:lnTo>
                    <a:pt x="534264" y="173154"/>
                  </a:lnTo>
                  <a:lnTo>
                    <a:pt x="538133" y="174345"/>
                  </a:lnTo>
                  <a:lnTo>
                    <a:pt x="539746" y="174942"/>
                  </a:lnTo>
                  <a:lnTo>
                    <a:pt x="546503" y="176568"/>
                  </a:lnTo>
                  <a:lnTo>
                    <a:pt x="551367" y="176517"/>
                  </a:lnTo>
                  <a:lnTo>
                    <a:pt x="558377" y="173608"/>
                  </a:lnTo>
                  <a:lnTo>
                    <a:pt x="559282" y="172550"/>
                  </a:lnTo>
                  <a:close/>
                </a:path>
                <a:path w="563879" h="208280">
                  <a:moveTo>
                    <a:pt x="493683" y="83350"/>
                  </a:moveTo>
                  <a:lnTo>
                    <a:pt x="488288" y="87642"/>
                  </a:lnTo>
                  <a:lnTo>
                    <a:pt x="486952" y="88785"/>
                  </a:lnTo>
                  <a:lnTo>
                    <a:pt x="482281" y="92697"/>
                  </a:lnTo>
                  <a:lnTo>
                    <a:pt x="476580" y="96381"/>
                  </a:lnTo>
                  <a:lnTo>
                    <a:pt x="470168" y="98420"/>
                  </a:lnTo>
                  <a:lnTo>
                    <a:pt x="521521" y="98420"/>
                  </a:lnTo>
                  <a:lnTo>
                    <a:pt x="506510" y="87820"/>
                  </a:lnTo>
                  <a:lnTo>
                    <a:pt x="496655" y="83527"/>
                  </a:lnTo>
                  <a:lnTo>
                    <a:pt x="493683" y="83350"/>
                  </a:lnTo>
                  <a:close/>
                </a:path>
                <a:path w="563879" h="208280">
                  <a:moveTo>
                    <a:pt x="338680" y="12382"/>
                  </a:moveTo>
                  <a:lnTo>
                    <a:pt x="316290" y="44310"/>
                  </a:lnTo>
                  <a:lnTo>
                    <a:pt x="312130" y="57105"/>
                  </a:lnTo>
                  <a:lnTo>
                    <a:pt x="305828" y="70200"/>
                  </a:lnTo>
                  <a:lnTo>
                    <a:pt x="296176" y="80770"/>
                  </a:lnTo>
                  <a:lnTo>
                    <a:pt x="281936" y="86080"/>
                  </a:lnTo>
                  <a:lnTo>
                    <a:pt x="274687" y="86202"/>
                  </a:lnTo>
                  <a:lnTo>
                    <a:pt x="456118" y="86202"/>
                  </a:lnTo>
                  <a:lnTo>
                    <a:pt x="454123" y="80073"/>
                  </a:lnTo>
                  <a:lnTo>
                    <a:pt x="451138" y="73012"/>
                  </a:lnTo>
                  <a:lnTo>
                    <a:pt x="449284" y="67640"/>
                  </a:lnTo>
                  <a:lnTo>
                    <a:pt x="449666" y="58343"/>
                  </a:lnTo>
                  <a:lnTo>
                    <a:pt x="356892" y="58343"/>
                  </a:lnTo>
                  <a:lnTo>
                    <a:pt x="349492" y="57105"/>
                  </a:lnTo>
                  <a:lnTo>
                    <a:pt x="342752" y="53255"/>
                  </a:lnTo>
                  <a:lnTo>
                    <a:pt x="337280" y="47737"/>
                  </a:lnTo>
                  <a:lnTo>
                    <a:pt x="333689" y="41490"/>
                  </a:lnTo>
                  <a:lnTo>
                    <a:pt x="330895" y="34353"/>
                  </a:lnTo>
                  <a:lnTo>
                    <a:pt x="338088" y="14490"/>
                  </a:lnTo>
                  <a:lnTo>
                    <a:pt x="338680" y="12382"/>
                  </a:lnTo>
                  <a:close/>
                </a:path>
                <a:path w="563879" h="208280">
                  <a:moveTo>
                    <a:pt x="242909" y="64503"/>
                  </a:moveTo>
                  <a:lnTo>
                    <a:pt x="238147" y="65493"/>
                  </a:lnTo>
                  <a:lnTo>
                    <a:pt x="230922" y="66809"/>
                  </a:lnTo>
                  <a:lnTo>
                    <a:pt x="223119" y="67435"/>
                  </a:lnTo>
                  <a:lnTo>
                    <a:pt x="246616" y="67435"/>
                  </a:lnTo>
                  <a:lnTo>
                    <a:pt x="245335" y="65608"/>
                  </a:lnTo>
                  <a:lnTo>
                    <a:pt x="244154" y="64935"/>
                  </a:lnTo>
                  <a:lnTo>
                    <a:pt x="242909" y="64503"/>
                  </a:lnTo>
                  <a:close/>
                </a:path>
                <a:path w="563879" h="208280">
                  <a:moveTo>
                    <a:pt x="175167" y="55092"/>
                  </a:moveTo>
                  <a:lnTo>
                    <a:pt x="169617" y="55435"/>
                  </a:lnTo>
                  <a:lnTo>
                    <a:pt x="149882" y="61074"/>
                  </a:lnTo>
                  <a:lnTo>
                    <a:pt x="144865" y="62395"/>
                  </a:lnTo>
                  <a:lnTo>
                    <a:pt x="133105" y="65735"/>
                  </a:lnTo>
                  <a:lnTo>
                    <a:pt x="211007" y="65735"/>
                  </a:lnTo>
                  <a:lnTo>
                    <a:pt x="205901" y="64300"/>
                  </a:lnTo>
                  <a:lnTo>
                    <a:pt x="188718" y="57340"/>
                  </a:lnTo>
                  <a:lnTo>
                    <a:pt x="175167" y="55092"/>
                  </a:lnTo>
                  <a:close/>
                </a:path>
                <a:path w="563879" h="208280">
                  <a:moveTo>
                    <a:pt x="387549" y="0"/>
                  </a:moveTo>
                  <a:lnTo>
                    <a:pt x="372208" y="29489"/>
                  </a:lnTo>
                  <a:lnTo>
                    <a:pt x="372297" y="32931"/>
                  </a:lnTo>
                  <a:lnTo>
                    <a:pt x="373249" y="41757"/>
                  </a:lnTo>
                  <a:lnTo>
                    <a:pt x="369503" y="53568"/>
                  </a:lnTo>
                  <a:lnTo>
                    <a:pt x="363915" y="58102"/>
                  </a:lnTo>
                  <a:lnTo>
                    <a:pt x="356892" y="58343"/>
                  </a:lnTo>
                  <a:lnTo>
                    <a:pt x="449666" y="58343"/>
                  </a:lnTo>
                  <a:lnTo>
                    <a:pt x="449754" y="56197"/>
                  </a:lnTo>
                  <a:lnTo>
                    <a:pt x="456142" y="43230"/>
                  </a:lnTo>
                  <a:lnTo>
                    <a:pt x="456150" y="42540"/>
                  </a:lnTo>
                  <a:lnTo>
                    <a:pt x="445569" y="26880"/>
                  </a:lnTo>
                  <a:lnTo>
                    <a:pt x="412893" y="26880"/>
                  </a:lnTo>
                  <a:lnTo>
                    <a:pt x="388235" y="1371"/>
                  </a:lnTo>
                  <a:lnTo>
                    <a:pt x="387549" y="0"/>
                  </a:lnTo>
                  <a:close/>
                </a:path>
                <a:path w="563879" h="208280">
                  <a:moveTo>
                    <a:pt x="457056" y="5791"/>
                  </a:moveTo>
                  <a:lnTo>
                    <a:pt x="451811" y="7505"/>
                  </a:lnTo>
                  <a:lnTo>
                    <a:pt x="446769" y="9855"/>
                  </a:lnTo>
                  <a:lnTo>
                    <a:pt x="441232" y="13550"/>
                  </a:lnTo>
                  <a:lnTo>
                    <a:pt x="427135" y="24269"/>
                  </a:lnTo>
                  <a:lnTo>
                    <a:pt x="419363" y="26111"/>
                  </a:lnTo>
                  <a:lnTo>
                    <a:pt x="412893" y="26880"/>
                  </a:lnTo>
                  <a:lnTo>
                    <a:pt x="445569" y="26880"/>
                  </a:lnTo>
                  <a:lnTo>
                    <a:pt x="444978" y="24493"/>
                  </a:lnTo>
                  <a:lnTo>
                    <a:pt x="447163" y="16217"/>
                  </a:lnTo>
                  <a:lnTo>
                    <a:pt x="449030" y="12763"/>
                  </a:lnTo>
                  <a:lnTo>
                    <a:pt x="452561" y="9664"/>
                  </a:lnTo>
                  <a:lnTo>
                    <a:pt x="457056" y="5791"/>
                  </a:lnTo>
                  <a:close/>
                </a:path>
              </a:pathLst>
            </a:custGeom>
            <a:solidFill>
              <a:srgbClr val="78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10626" y="571269"/>
              <a:ext cx="1332865" cy="1002030"/>
            </a:xfrm>
            <a:custGeom>
              <a:avLst/>
              <a:gdLst/>
              <a:ahLst/>
              <a:cxnLst/>
              <a:rect l="l" t="t" r="r" b="b"/>
              <a:pathLst>
                <a:path w="1332864" h="1002030">
                  <a:moveTo>
                    <a:pt x="327548" y="0"/>
                  </a:moveTo>
                  <a:lnTo>
                    <a:pt x="314750" y="715"/>
                  </a:lnTo>
                  <a:lnTo>
                    <a:pt x="301571" y="4777"/>
                  </a:lnTo>
                  <a:lnTo>
                    <a:pt x="287147" y="8613"/>
                  </a:lnTo>
                  <a:lnTo>
                    <a:pt x="279679" y="9337"/>
                  </a:lnTo>
                  <a:lnTo>
                    <a:pt x="257390" y="9210"/>
                  </a:lnTo>
                  <a:lnTo>
                    <a:pt x="250335" y="10182"/>
                  </a:lnTo>
                  <a:lnTo>
                    <a:pt x="243992" y="12014"/>
                  </a:lnTo>
                  <a:lnTo>
                    <a:pt x="231279" y="16322"/>
                  </a:lnTo>
                  <a:lnTo>
                    <a:pt x="222058" y="16845"/>
                  </a:lnTo>
                  <a:lnTo>
                    <a:pt x="214282" y="14047"/>
                  </a:lnTo>
                  <a:lnTo>
                    <a:pt x="206746" y="9866"/>
                  </a:lnTo>
                  <a:lnTo>
                    <a:pt x="198247" y="6238"/>
                  </a:lnTo>
                  <a:lnTo>
                    <a:pt x="191198" y="4206"/>
                  </a:lnTo>
                  <a:lnTo>
                    <a:pt x="186766" y="3774"/>
                  </a:lnTo>
                  <a:lnTo>
                    <a:pt x="185267" y="11839"/>
                  </a:lnTo>
                  <a:lnTo>
                    <a:pt x="186468" y="19500"/>
                  </a:lnTo>
                  <a:lnTo>
                    <a:pt x="191312" y="26826"/>
                  </a:lnTo>
                  <a:lnTo>
                    <a:pt x="197290" y="33736"/>
                  </a:lnTo>
                  <a:lnTo>
                    <a:pt x="201891" y="40147"/>
                  </a:lnTo>
                  <a:lnTo>
                    <a:pt x="189158" y="79897"/>
                  </a:lnTo>
                  <a:lnTo>
                    <a:pt x="157862" y="89094"/>
                  </a:lnTo>
                  <a:lnTo>
                    <a:pt x="141560" y="93309"/>
                  </a:lnTo>
                  <a:lnTo>
                    <a:pt x="97122" y="111955"/>
                  </a:lnTo>
                  <a:lnTo>
                    <a:pt x="61569" y="131828"/>
                  </a:lnTo>
                  <a:lnTo>
                    <a:pt x="44641" y="140871"/>
                  </a:lnTo>
                  <a:lnTo>
                    <a:pt x="26860" y="150925"/>
                  </a:lnTo>
                  <a:lnTo>
                    <a:pt x="11041" y="163238"/>
                  </a:lnTo>
                  <a:lnTo>
                    <a:pt x="0" y="179060"/>
                  </a:lnTo>
                  <a:lnTo>
                    <a:pt x="482" y="196925"/>
                  </a:lnTo>
                  <a:lnTo>
                    <a:pt x="14651" y="208870"/>
                  </a:lnTo>
                  <a:lnTo>
                    <a:pt x="34527" y="215571"/>
                  </a:lnTo>
                  <a:lnTo>
                    <a:pt x="52133" y="217706"/>
                  </a:lnTo>
                  <a:lnTo>
                    <a:pt x="59512" y="217744"/>
                  </a:lnTo>
                  <a:lnTo>
                    <a:pt x="67005" y="216677"/>
                  </a:lnTo>
                  <a:lnTo>
                    <a:pt x="79336" y="219814"/>
                  </a:lnTo>
                  <a:lnTo>
                    <a:pt x="83273" y="221516"/>
                  </a:lnTo>
                  <a:lnTo>
                    <a:pt x="88823" y="222062"/>
                  </a:lnTo>
                  <a:lnTo>
                    <a:pt x="89369" y="225859"/>
                  </a:lnTo>
                  <a:lnTo>
                    <a:pt x="92176" y="229707"/>
                  </a:lnTo>
                  <a:lnTo>
                    <a:pt x="93218" y="238915"/>
                  </a:lnTo>
                  <a:lnTo>
                    <a:pt x="90881" y="237899"/>
                  </a:lnTo>
                  <a:lnTo>
                    <a:pt x="89623" y="245938"/>
                  </a:lnTo>
                  <a:lnTo>
                    <a:pt x="91033" y="252466"/>
                  </a:lnTo>
                  <a:lnTo>
                    <a:pt x="87261" y="259629"/>
                  </a:lnTo>
                  <a:lnTo>
                    <a:pt x="83515" y="260746"/>
                  </a:lnTo>
                  <a:lnTo>
                    <a:pt x="81711" y="263705"/>
                  </a:lnTo>
                  <a:lnTo>
                    <a:pt x="79681" y="276210"/>
                  </a:lnTo>
                  <a:lnTo>
                    <a:pt x="89514" y="281809"/>
                  </a:lnTo>
                  <a:lnTo>
                    <a:pt x="104144" y="283208"/>
                  </a:lnTo>
                  <a:lnTo>
                    <a:pt x="116509" y="283111"/>
                  </a:lnTo>
                  <a:lnTo>
                    <a:pt x="128775" y="283849"/>
                  </a:lnTo>
                  <a:lnTo>
                    <a:pt x="170708" y="300028"/>
                  </a:lnTo>
                  <a:lnTo>
                    <a:pt x="192798" y="331307"/>
                  </a:lnTo>
                  <a:lnTo>
                    <a:pt x="197192" y="336387"/>
                  </a:lnTo>
                  <a:lnTo>
                    <a:pt x="206367" y="343266"/>
                  </a:lnTo>
                  <a:lnTo>
                    <a:pt x="227193" y="350757"/>
                  </a:lnTo>
                  <a:lnTo>
                    <a:pt x="236296" y="357165"/>
                  </a:lnTo>
                  <a:lnTo>
                    <a:pt x="241465" y="362778"/>
                  </a:lnTo>
                  <a:lnTo>
                    <a:pt x="244424" y="369103"/>
                  </a:lnTo>
                  <a:lnTo>
                    <a:pt x="245795" y="375745"/>
                  </a:lnTo>
                  <a:lnTo>
                    <a:pt x="251002" y="375567"/>
                  </a:lnTo>
                  <a:lnTo>
                    <a:pt x="258914" y="376265"/>
                  </a:lnTo>
                  <a:lnTo>
                    <a:pt x="268097" y="379402"/>
                  </a:lnTo>
                  <a:lnTo>
                    <a:pt x="272910" y="381066"/>
                  </a:lnTo>
                  <a:lnTo>
                    <a:pt x="281673" y="382984"/>
                  </a:lnTo>
                  <a:lnTo>
                    <a:pt x="330622" y="389821"/>
                  </a:lnTo>
                  <a:lnTo>
                    <a:pt x="349630" y="415140"/>
                  </a:lnTo>
                  <a:lnTo>
                    <a:pt x="354979" y="422482"/>
                  </a:lnTo>
                  <a:lnTo>
                    <a:pt x="406247" y="445468"/>
                  </a:lnTo>
                  <a:lnTo>
                    <a:pt x="423921" y="444571"/>
                  </a:lnTo>
                  <a:lnTo>
                    <a:pt x="430420" y="444649"/>
                  </a:lnTo>
                  <a:lnTo>
                    <a:pt x="462034" y="474157"/>
                  </a:lnTo>
                  <a:lnTo>
                    <a:pt x="463270" y="495544"/>
                  </a:lnTo>
                  <a:lnTo>
                    <a:pt x="466077" y="502072"/>
                  </a:lnTo>
                  <a:lnTo>
                    <a:pt x="469011" y="507609"/>
                  </a:lnTo>
                  <a:lnTo>
                    <a:pt x="475792" y="510581"/>
                  </a:lnTo>
                  <a:lnTo>
                    <a:pt x="487324" y="513108"/>
                  </a:lnTo>
                  <a:lnTo>
                    <a:pt x="504825" y="519407"/>
                  </a:lnTo>
                  <a:lnTo>
                    <a:pt x="506831" y="539041"/>
                  </a:lnTo>
                  <a:lnTo>
                    <a:pt x="498729" y="556948"/>
                  </a:lnTo>
                  <a:lnTo>
                    <a:pt x="496397" y="562610"/>
                  </a:lnTo>
                  <a:lnTo>
                    <a:pt x="493725" y="570261"/>
                  </a:lnTo>
                  <a:lnTo>
                    <a:pt x="492053" y="577954"/>
                  </a:lnTo>
                  <a:lnTo>
                    <a:pt x="492721" y="583745"/>
                  </a:lnTo>
                  <a:lnTo>
                    <a:pt x="501611" y="583771"/>
                  </a:lnTo>
                  <a:lnTo>
                    <a:pt x="517093" y="590006"/>
                  </a:lnTo>
                  <a:lnTo>
                    <a:pt x="534543" y="592026"/>
                  </a:lnTo>
                  <a:lnTo>
                    <a:pt x="553631" y="594972"/>
                  </a:lnTo>
                  <a:lnTo>
                    <a:pt x="556641" y="609831"/>
                  </a:lnTo>
                  <a:lnTo>
                    <a:pt x="557568" y="619750"/>
                  </a:lnTo>
                  <a:lnTo>
                    <a:pt x="559041" y="627890"/>
                  </a:lnTo>
                  <a:lnTo>
                    <a:pt x="559498" y="629110"/>
                  </a:lnTo>
                  <a:lnTo>
                    <a:pt x="569823" y="629872"/>
                  </a:lnTo>
                  <a:lnTo>
                    <a:pt x="580142" y="632128"/>
                  </a:lnTo>
                  <a:lnTo>
                    <a:pt x="588302" y="636114"/>
                  </a:lnTo>
                  <a:lnTo>
                    <a:pt x="595137" y="641852"/>
                  </a:lnTo>
                  <a:lnTo>
                    <a:pt x="606071" y="654989"/>
                  </a:lnTo>
                  <a:lnTo>
                    <a:pt x="616199" y="665808"/>
                  </a:lnTo>
                  <a:lnTo>
                    <a:pt x="625741" y="675160"/>
                  </a:lnTo>
                  <a:lnTo>
                    <a:pt x="633780" y="682513"/>
                  </a:lnTo>
                  <a:lnTo>
                    <a:pt x="639584" y="693041"/>
                  </a:lnTo>
                  <a:lnTo>
                    <a:pt x="638263" y="730405"/>
                  </a:lnTo>
                  <a:lnTo>
                    <a:pt x="646582" y="737288"/>
                  </a:lnTo>
                  <a:lnTo>
                    <a:pt x="669747" y="739485"/>
                  </a:lnTo>
                  <a:lnTo>
                    <a:pt x="675500" y="741746"/>
                  </a:lnTo>
                  <a:lnTo>
                    <a:pt x="709180" y="778576"/>
                  </a:lnTo>
                  <a:lnTo>
                    <a:pt x="715937" y="795594"/>
                  </a:lnTo>
                  <a:lnTo>
                    <a:pt x="718616" y="799061"/>
                  </a:lnTo>
                  <a:lnTo>
                    <a:pt x="720318" y="799937"/>
                  </a:lnTo>
                  <a:lnTo>
                    <a:pt x="721931" y="801245"/>
                  </a:lnTo>
                  <a:lnTo>
                    <a:pt x="722871" y="803011"/>
                  </a:lnTo>
                  <a:lnTo>
                    <a:pt x="723430" y="804878"/>
                  </a:lnTo>
                  <a:lnTo>
                    <a:pt x="728388" y="810084"/>
                  </a:lnTo>
                  <a:lnTo>
                    <a:pt x="733525" y="814738"/>
                  </a:lnTo>
                  <a:lnTo>
                    <a:pt x="738830" y="818817"/>
                  </a:lnTo>
                  <a:lnTo>
                    <a:pt x="753175" y="827481"/>
                  </a:lnTo>
                  <a:lnTo>
                    <a:pt x="760845" y="832602"/>
                  </a:lnTo>
                  <a:lnTo>
                    <a:pt x="768061" y="838713"/>
                  </a:lnTo>
                  <a:lnTo>
                    <a:pt x="774344" y="846165"/>
                  </a:lnTo>
                  <a:lnTo>
                    <a:pt x="784707" y="862205"/>
                  </a:lnTo>
                  <a:lnTo>
                    <a:pt x="792543" y="868174"/>
                  </a:lnTo>
                  <a:lnTo>
                    <a:pt x="810374" y="876023"/>
                  </a:lnTo>
                  <a:lnTo>
                    <a:pt x="819061" y="880214"/>
                  </a:lnTo>
                  <a:lnTo>
                    <a:pt x="824661" y="882564"/>
                  </a:lnTo>
                  <a:lnTo>
                    <a:pt x="832777" y="877966"/>
                  </a:lnTo>
                  <a:lnTo>
                    <a:pt x="845678" y="867540"/>
                  </a:lnTo>
                  <a:lnTo>
                    <a:pt x="852285" y="863096"/>
                  </a:lnTo>
                  <a:lnTo>
                    <a:pt x="859790" y="859579"/>
                  </a:lnTo>
                  <a:lnTo>
                    <a:pt x="868451" y="857608"/>
                  </a:lnTo>
                  <a:lnTo>
                    <a:pt x="878750" y="858286"/>
                  </a:lnTo>
                  <a:lnTo>
                    <a:pt x="907142" y="885290"/>
                  </a:lnTo>
                  <a:lnTo>
                    <a:pt x="907964" y="893273"/>
                  </a:lnTo>
                  <a:lnTo>
                    <a:pt x="907495" y="901156"/>
                  </a:lnTo>
                  <a:lnTo>
                    <a:pt x="905586" y="913958"/>
                  </a:lnTo>
                  <a:lnTo>
                    <a:pt x="905027" y="921718"/>
                  </a:lnTo>
                  <a:lnTo>
                    <a:pt x="905421" y="928118"/>
                  </a:lnTo>
                  <a:lnTo>
                    <a:pt x="906259" y="932017"/>
                  </a:lnTo>
                  <a:lnTo>
                    <a:pt x="909764" y="930811"/>
                  </a:lnTo>
                  <a:lnTo>
                    <a:pt x="918349" y="930316"/>
                  </a:lnTo>
                  <a:lnTo>
                    <a:pt x="937818" y="936043"/>
                  </a:lnTo>
                  <a:lnTo>
                    <a:pt x="946797" y="938977"/>
                  </a:lnTo>
                  <a:lnTo>
                    <a:pt x="948016" y="938926"/>
                  </a:lnTo>
                  <a:lnTo>
                    <a:pt x="954189" y="932475"/>
                  </a:lnTo>
                  <a:lnTo>
                    <a:pt x="965403" y="914999"/>
                  </a:lnTo>
                  <a:lnTo>
                    <a:pt x="972108" y="906313"/>
                  </a:lnTo>
                  <a:lnTo>
                    <a:pt x="1000950" y="934354"/>
                  </a:lnTo>
                  <a:lnTo>
                    <a:pt x="984656" y="961037"/>
                  </a:lnTo>
                  <a:lnTo>
                    <a:pt x="984046" y="968835"/>
                  </a:lnTo>
                  <a:lnTo>
                    <a:pt x="984275" y="971578"/>
                  </a:lnTo>
                  <a:lnTo>
                    <a:pt x="986269" y="970816"/>
                  </a:lnTo>
                  <a:lnTo>
                    <a:pt x="993432" y="967133"/>
                  </a:lnTo>
                  <a:lnTo>
                    <a:pt x="1001864" y="961646"/>
                  </a:lnTo>
                  <a:lnTo>
                    <a:pt x="1008341" y="958332"/>
                  </a:lnTo>
                  <a:lnTo>
                    <a:pt x="1013612" y="950089"/>
                  </a:lnTo>
                  <a:lnTo>
                    <a:pt x="1022769" y="947765"/>
                  </a:lnTo>
                  <a:lnTo>
                    <a:pt x="1025245" y="947638"/>
                  </a:lnTo>
                  <a:lnTo>
                    <a:pt x="1027671" y="947892"/>
                  </a:lnTo>
                  <a:lnTo>
                    <a:pt x="1030947" y="943866"/>
                  </a:lnTo>
                  <a:lnTo>
                    <a:pt x="1035189" y="940793"/>
                  </a:lnTo>
                  <a:lnTo>
                    <a:pt x="1040650" y="940234"/>
                  </a:lnTo>
                  <a:lnTo>
                    <a:pt x="1054514" y="943448"/>
                  </a:lnTo>
                  <a:lnTo>
                    <a:pt x="1066179" y="953553"/>
                  </a:lnTo>
                  <a:lnTo>
                    <a:pt x="1075817" y="966616"/>
                  </a:lnTo>
                  <a:lnTo>
                    <a:pt x="1083602" y="978703"/>
                  </a:lnTo>
                  <a:lnTo>
                    <a:pt x="1092071" y="989202"/>
                  </a:lnTo>
                  <a:lnTo>
                    <a:pt x="1102299" y="997238"/>
                  </a:lnTo>
                  <a:lnTo>
                    <a:pt x="1114323" y="1001484"/>
                  </a:lnTo>
                  <a:lnTo>
                    <a:pt x="1128179" y="1000610"/>
                  </a:lnTo>
                  <a:lnTo>
                    <a:pt x="1157284" y="970299"/>
                  </a:lnTo>
                  <a:lnTo>
                    <a:pt x="1163712" y="938075"/>
                  </a:lnTo>
                  <a:lnTo>
                    <a:pt x="1165119" y="928058"/>
                  </a:lnTo>
                  <a:lnTo>
                    <a:pt x="1169009" y="920905"/>
                  </a:lnTo>
                  <a:lnTo>
                    <a:pt x="1174318" y="916282"/>
                  </a:lnTo>
                  <a:lnTo>
                    <a:pt x="1185837" y="916727"/>
                  </a:lnTo>
                  <a:lnTo>
                    <a:pt x="1192098" y="913590"/>
                  </a:lnTo>
                  <a:lnTo>
                    <a:pt x="1214890" y="869974"/>
                  </a:lnTo>
                  <a:lnTo>
                    <a:pt x="1214253" y="858445"/>
                  </a:lnTo>
                  <a:lnTo>
                    <a:pt x="1189135" y="819856"/>
                  </a:lnTo>
                  <a:lnTo>
                    <a:pt x="1161111" y="795668"/>
                  </a:lnTo>
                  <a:lnTo>
                    <a:pt x="1150265" y="786059"/>
                  </a:lnTo>
                  <a:lnTo>
                    <a:pt x="1139842" y="775922"/>
                  </a:lnTo>
                  <a:lnTo>
                    <a:pt x="1129855" y="765254"/>
                  </a:lnTo>
                  <a:lnTo>
                    <a:pt x="1117324" y="753574"/>
                  </a:lnTo>
                  <a:lnTo>
                    <a:pt x="1084300" y="718175"/>
                  </a:lnTo>
                  <a:lnTo>
                    <a:pt x="1075850" y="679427"/>
                  </a:lnTo>
                  <a:lnTo>
                    <a:pt x="1079391" y="659975"/>
                  </a:lnTo>
                  <a:lnTo>
                    <a:pt x="1091793" y="645137"/>
                  </a:lnTo>
                  <a:lnTo>
                    <a:pt x="1106487" y="638320"/>
                  </a:lnTo>
                  <a:lnTo>
                    <a:pt x="1121997" y="635604"/>
                  </a:lnTo>
                  <a:lnTo>
                    <a:pt x="1137702" y="636591"/>
                  </a:lnTo>
                  <a:lnTo>
                    <a:pt x="1152982" y="640883"/>
                  </a:lnTo>
                  <a:lnTo>
                    <a:pt x="1164392" y="644600"/>
                  </a:lnTo>
                  <a:lnTo>
                    <a:pt x="1174057" y="645018"/>
                  </a:lnTo>
                  <a:lnTo>
                    <a:pt x="1197116" y="600687"/>
                  </a:lnTo>
                  <a:lnTo>
                    <a:pt x="1200488" y="585973"/>
                  </a:lnTo>
                  <a:lnTo>
                    <a:pt x="1206265" y="563963"/>
                  </a:lnTo>
                  <a:lnTo>
                    <a:pt x="1235219" y="546817"/>
                  </a:lnTo>
                  <a:lnTo>
                    <a:pt x="1243065" y="545043"/>
                  </a:lnTo>
                  <a:lnTo>
                    <a:pt x="1276259" y="515151"/>
                  </a:lnTo>
                  <a:lnTo>
                    <a:pt x="1307765" y="465100"/>
                  </a:lnTo>
                  <a:lnTo>
                    <a:pt x="1327670" y="422595"/>
                  </a:lnTo>
                  <a:lnTo>
                    <a:pt x="1332287" y="390688"/>
                  </a:lnTo>
                  <a:lnTo>
                    <a:pt x="1331917" y="374237"/>
                  </a:lnTo>
                  <a:lnTo>
                    <a:pt x="1325689" y="327810"/>
                  </a:lnTo>
                  <a:lnTo>
                    <a:pt x="1296540" y="287927"/>
                  </a:lnTo>
                  <a:lnTo>
                    <a:pt x="1246339" y="260086"/>
                  </a:lnTo>
                  <a:lnTo>
                    <a:pt x="1231596" y="252183"/>
                  </a:lnTo>
                  <a:lnTo>
                    <a:pt x="1223796" y="249124"/>
                  </a:lnTo>
                  <a:lnTo>
                    <a:pt x="1215644" y="247881"/>
                  </a:lnTo>
                  <a:lnTo>
                    <a:pt x="1204423" y="250110"/>
                  </a:lnTo>
                  <a:lnTo>
                    <a:pt x="1194441" y="255777"/>
                  </a:lnTo>
                  <a:lnTo>
                    <a:pt x="1185354" y="263240"/>
                  </a:lnTo>
                  <a:lnTo>
                    <a:pt x="1170182" y="276888"/>
                  </a:lnTo>
                  <a:lnTo>
                    <a:pt x="1162608" y="283043"/>
                  </a:lnTo>
                  <a:lnTo>
                    <a:pt x="1154263" y="287095"/>
                  </a:lnTo>
                  <a:lnTo>
                    <a:pt x="1145311" y="286819"/>
                  </a:lnTo>
                  <a:lnTo>
                    <a:pt x="1137551" y="282880"/>
                  </a:lnTo>
                  <a:lnTo>
                    <a:pt x="1122883" y="271930"/>
                  </a:lnTo>
                  <a:lnTo>
                    <a:pt x="1115123" y="267426"/>
                  </a:lnTo>
                  <a:lnTo>
                    <a:pt x="1099699" y="265443"/>
                  </a:lnTo>
                  <a:lnTo>
                    <a:pt x="1084610" y="270025"/>
                  </a:lnTo>
                  <a:lnTo>
                    <a:pt x="1069394" y="276286"/>
                  </a:lnTo>
                  <a:lnTo>
                    <a:pt x="1053592" y="279339"/>
                  </a:lnTo>
                  <a:lnTo>
                    <a:pt x="1049108" y="279301"/>
                  </a:lnTo>
                  <a:lnTo>
                    <a:pt x="1043152" y="278069"/>
                  </a:lnTo>
                  <a:lnTo>
                    <a:pt x="1035545" y="281650"/>
                  </a:lnTo>
                  <a:lnTo>
                    <a:pt x="1030757" y="288445"/>
                  </a:lnTo>
                  <a:lnTo>
                    <a:pt x="1026591" y="290921"/>
                  </a:lnTo>
                  <a:lnTo>
                    <a:pt x="1016465" y="298585"/>
                  </a:lnTo>
                  <a:lnTo>
                    <a:pt x="1006814" y="308484"/>
                  </a:lnTo>
                  <a:lnTo>
                    <a:pt x="997988" y="319323"/>
                  </a:lnTo>
                  <a:lnTo>
                    <a:pt x="990333" y="329809"/>
                  </a:lnTo>
                  <a:lnTo>
                    <a:pt x="980620" y="343906"/>
                  </a:lnTo>
                  <a:lnTo>
                    <a:pt x="975542" y="350422"/>
                  </a:lnTo>
                  <a:lnTo>
                    <a:pt x="941031" y="377878"/>
                  </a:lnTo>
                  <a:lnTo>
                    <a:pt x="914724" y="383393"/>
                  </a:lnTo>
                  <a:lnTo>
                    <a:pt x="892694" y="375440"/>
                  </a:lnTo>
                  <a:lnTo>
                    <a:pt x="872928" y="359647"/>
                  </a:lnTo>
                  <a:lnTo>
                    <a:pt x="853414" y="341645"/>
                  </a:lnTo>
                  <a:lnTo>
                    <a:pt x="839444" y="332168"/>
                  </a:lnTo>
                  <a:lnTo>
                    <a:pt x="824387" y="326205"/>
                  </a:lnTo>
                  <a:lnTo>
                    <a:pt x="808403" y="322971"/>
                  </a:lnTo>
                  <a:lnTo>
                    <a:pt x="791654" y="321681"/>
                  </a:lnTo>
                  <a:lnTo>
                    <a:pt x="778377" y="320333"/>
                  </a:lnTo>
                  <a:lnTo>
                    <a:pt x="739009" y="284158"/>
                  </a:lnTo>
                  <a:lnTo>
                    <a:pt x="730738" y="266707"/>
                  </a:lnTo>
                  <a:lnTo>
                    <a:pt x="721620" y="249949"/>
                  </a:lnTo>
                  <a:lnTo>
                    <a:pt x="709320" y="235486"/>
                  </a:lnTo>
                  <a:lnTo>
                    <a:pt x="701272" y="228110"/>
                  </a:lnTo>
                  <a:lnTo>
                    <a:pt x="693754" y="220068"/>
                  </a:lnTo>
                  <a:lnTo>
                    <a:pt x="687273" y="211226"/>
                  </a:lnTo>
                  <a:lnTo>
                    <a:pt x="682332" y="201450"/>
                  </a:lnTo>
                  <a:lnTo>
                    <a:pt x="678165" y="188348"/>
                  </a:lnTo>
                  <a:lnTo>
                    <a:pt x="675741" y="182139"/>
                  </a:lnTo>
                  <a:lnTo>
                    <a:pt x="671969" y="175999"/>
                  </a:lnTo>
                  <a:lnTo>
                    <a:pt x="658388" y="164497"/>
                  </a:lnTo>
                  <a:lnTo>
                    <a:pt x="641545" y="157652"/>
                  </a:lnTo>
                  <a:lnTo>
                    <a:pt x="623490" y="153005"/>
                  </a:lnTo>
                  <a:lnTo>
                    <a:pt x="606272" y="148097"/>
                  </a:lnTo>
                  <a:lnTo>
                    <a:pt x="567557" y="113332"/>
                  </a:lnTo>
                  <a:lnTo>
                    <a:pt x="553631" y="64106"/>
                  </a:lnTo>
                  <a:lnTo>
                    <a:pt x="550340" y="47819"/>
                  </a:lnTo>
                  <a:lnTo>
                    <a:pt x="518209" y="12734"/>
                  </a:lnTo>
                  <a:lnTo>
                    <a:pt x="473763" y="2624"/>
                  </a:lnTo>
                  <a:lnTo>
                    <a:pt x="450610" y="1011"/>
                  </a:lnTo>
                  <a:lnTo>
                    <a:pt x="439293" y="2276"/>
                  </a:lnTo>
                  <a:lnTo>
                    <a:pt x="429712" y="5191"/>
                  </a:lnTo>
                  <a:lnTo>
                    <a:pt x="420530" y="9316"/>
                  </a:lnTo>
                  <a:lnTo>
                    <a:pt x="411427" y="13697"/>
                  </a:lnTo>
                  <a:lnTo>
                    <a:pt x="402082" y="17376"/>
                  </a:lnTo>
                  <a:lnTo>
                    <a:pt x="384728" y="21082"/>
                  </a:lnTo>
                  <a:lnTo>
                    <a:pt x="369389" y="20442"/>
                  </a:lnTo>
                  <a:lnTo>
                    <a:pt x="355083" y="15474"/>
                  </a:lnTo>
                  <a:lnTo>
                    <a:pt x="340829" y="6200"/>
                  </a:lnTo>
                  <a:lnTo>
                    <a:pt x="327548" y="0"/>
                  </a:lnTo>
                  <a:close/>
                </a:path>
              </a:pathLst>
            </a:custGeom>
            <a:solidFill>
              <a:srgbClr val="9CA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11201" y="4990770"/>
              <a:ext cx="283210" cy="344170"/>
            </a:xfrm>
            <a:custGeom>
              <a:avLst/>
              <a:gdLst/>
              <a:ahLst/>
              <a:cxnLst/>
              <a:rect l="l" t="t" r="r" b="b"/>
              <a:pathLst>
                <a:path w="283210" h="344170">
                  <a:moveTo>
                    <a:pt x="163357" y="0"/>
                  </a:moveTo>
                  <a:lnTo>
                    <a:pt x="119540" y="0"/>
                  </a:lnTo>
                  <a:lnTo>
                    <a:pt x="77390" y="13414"/>
                  </a:lnTo>
                  <a:lnTo>
                    <a:pt x="40242" y="40242"/>
                  </a:lnTo>
                  <a:lnTo>
                    <a:pt x="13414" y="77390"/>
                  </a:lnTo>
                  <a:lnTo>
                    <a:pt x="0" y="119540"/>
                  </a:lnTo>
                  <a:lnTo>
                    <a:pt x="0" y="163357"/>
                  </a:lnTo>
                  <a:lnTo>
                    <a:pt x="13414" y="205507"/>
                  </a:lnTo>
                  <a:lnTo>
                    <a:pt x="40242" y="242655"/>
                  </a:lnTo>
                  <a:lnTo>
                    <a:pt x="141449" y="343861"/>
                  </a:lnTo>
                  <a:lnTo>
                    <a:pt x="242655" y="242655"/>
                  </a:lnTo>
                  <a:lnTo>
                    <a:pt x="269483" y="205507"/>
                  </a:lnTo>
                  <a:lnTo>
                    <a:pt x="282898" y="163357"/>
                  </a:lnTo>
                  <a:lnTo>
                    <a:pt x="282898" y="119540"/>
                  </a:lnTo>
                  <a:lnTo>
                    <a:pt x="269483" y="77390"/>
                  </a:lnTo>
                  <a:lnTo>
                    <a:pt x="242655" y="40242"/>
                  </a:lnTo>
                  <a:lnTo>
                    <a:pt x="205507" y="13414"/>
                  </a:lnTo>
                  <a:lnTo>
                    <a:pt x="163357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45386" y="5022269"/>
              <a:ext cx="214528" cy="21451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303775" y="5179127"/>
              <a:ext cx="283210" cy="344170"/>
            </a:xfrm>
            <a:custGeom>
              <a:avLst/>
              <a:gdLst/>
              <a:ahLst/>
              <a:cxnLst/>
              <a:rect l="l" t="t" r="r" b="b"/>
              <a:pathLst>
                <a:path w="283210" h="344170">
                  <a:moveTo>
                    <a:pt x="163357" y="0"/>
                  </a:moveTo>
                  <a:lnTo>
                    <a:pt x="119540" y="0"/>
                  </a:lnTo>
                  <a:lnTo>
                    <a:pt x="77390" y="13414"/>
                  </a:lnTo>
                  <a:lnTo>
                    <a:pt x="40242" y="40242"/>
                  </a:lnTo>
                  <a:lnTo>
                    <a:pt x="13414" y="77390"/>
                  </a:lnTo>
                  <a:lnTo>
                    <a:pt x="0" y="119540"/>
                  </a:lnTo>
                  <a:lnTo>
                    <a:pt x="0" y="163357"/>
                  </a:lnTo>
                  <a:lnTo>
                    <a:pt x="13414" y="205507"/>
                  </a:lnTo>
                  <a:lnTo>
                    <a:pt x="40242" y="242655"/>
                  </a:lnTo>
                  <a:lnTo>
                    <a:pt x="141449" y="343861"/>
                  </a:lnTo>
                  <a:lnTo>
                    <a:pt x="242655" y="242655"/>
                  </a:lnTo>
                  <a:lnTo>
                    <a:pt x="269483" y="205507"/>
                  </a:lnTo>
                  <a:lnTo>
                    <a:pt x="282898" y="163357"/>
                  </a:lnTo>
                  <a:lnTo>
                    <a:pt x="282898" y="119540"/>
                  </a:lnTo>
                  <a:lnTo>
                    <a:pt x="269483" y="77390"/>
                  </a:lnTo>
                  <a:lnTo>
                    <a:pt x="242655" y="40242"/>
                  </a:lnTo>
                  <a:lnTo>
                    <a:pt x="205507" y="13414"/>
                  </a:lnTo>
                  <a:lnTo>
                    <a:pt x="163357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37960" y="5210624"/>
              <a:ext cx="214528" cy="2145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29266" y="5015888"/>
              <a:ext cx="125945" cy="15204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256471" y="2708481"/>
              <a:ext cx="283210" cy="344170"/>
            </a:xfrm>
            <a:custGeom>
              <a:avLst/>
              <a:gdLst/>
              <a:ahLst/>
              <a:cxnLst/>
              <a:rect l="l" t="t" r="r" b="b"/>
              <a:pathLst>
                <a:path w="283209" h="344169">
                  <a:moveTo>
                    <a:pt x="163357" y="0"/>
                  </a:moveTo>
                  <a:lnTo>
                    <a:pt x="119540" y="0"/>
                  </a:lnTo>
                  <a:lnTo>
                    <a:pt x="77390" y="13414"/>
                  </a:lnTo>
                  <a:lnTo>
                    <a:pt x="40242" y="40242"/>
                  </a:lnTo>
                  <a:lnTo>
                    <a:pt x="13414" y="77390"/>
                  </a:lnTo>
                  <a:lnTo>
                    <a:pt x="0" y="119540"/>
                  </a:lnTo>
                  <a:lnTo>
                    <a:pt x="0" y="163357"/>
                  </a:lnTo>
                  <a:lnTo>
                    <a:pt x="13414" y="205507"/>
                  </a:lnTo>
                  <a:lnTo>
                    <a:pt x="40242" y="242655"/>
                  </a:lnTo>
                  <a:lnTo>
                    <a:pt x="141449" y="343861"/>
                  </a:lnTo>
                  <a:lnTo>
                    <a:pt x="242655" y="242655"/>
                  </a:lnTo>
                  <a:lnTo>
                    <a:pt x="269483" y="205507"/>
                  </a:lnTo>
                  <a:lnTo>
                    <a:pt x="282898" y="163357"/>
                  </a:lnTo>
                  <a:lnTo>
                    <a:pt x="282898" y="119540"/>
                  </a:lnTo>
                  <a:lnTo>
                    <a:pt x="269483" y="77390"/>
                  </a:lnTo>
                  <a:lnTo>
                    <a:pt x="242655" y="40242"/>
                  </a:lnTo>
                  <a:lnTo>
                    <a:pt x="205507" y="13414"/>
                  </a:lnTo>
                  <a:lnTo>
                    <a:pt x="163357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90656" y="2739978"/>
              <a:ext cx="214528" cy="2145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00311" y="3320099"/>
              <a:ext cx="176402" cy="21294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308990" y="1596060"/>
              <a:ext cx="283210" cy="344170"/>
            </a:xfrm>
            <a:custGeom>
              <a:avLst/>
              <a:gdLst/>
              <a:ahLst/>
              <a:cxnLst/>
              <a:rect l="l" t="t" r="r" b="b"/>
              <a:pathLst>
                <a:path w="283210" h="344169">
                  <a:moveTo>
                    <a:pt x="163357" y="0"/>
                  </a:moveTo>
                  <a:lnTo>
                    <a:pt x="119540" y="0"/>
                  </a:lnTo>
                  <a:lnTo>
                    <a:pt x="77390" y="13414"/>
                  </a:lnTo>
                  <a:lnTo>
                    <a:pt x="40242" y="40242"/>
                  </a:lnTo>
                  <a:lnTo>
                    <a:pt x="13414" y="77390"/>
                  </a:lnTo>
                  <a:lnTo>
                    <a:pt x="0" y="119540"/>
                  </a:lnTo>
                  <a:lnTo>
                    <a:pt x="0" y="163357"/>
                  </a:lnTo>
                  <a:lnTo>
                    <a:pt x="13414" y="205507"/>
                  </a:lnTo>
                  <a:lnTo>
                    <a:pt x="40242" y="242655"/>
                  </a:lnTo>
                  <a:lnTo>
                    <a:pt x="141449" y="343861"/>
                  </a:lnTo>
                  <a:lnTo>
                    <a:pt x="242655" y="242655"/>
                  </a:lnTo>
                  <a:lnTo>
                    <a:pt x="269483" y="205507"/>
                  </a:lnTo>
                  <a:lnTo>
                    <a:pt x="282898" y="163357"/>
                  </a:lnTo>
                  <a:lnTo>
                    <a:pt x="282898" y="119540"/>
                  </a:lnTo>
                  <a:lnTo>
                    <a:pt x="269483" y="77390"/>
                  </a:lnTo>
                  <a:lnTo>
                    <a:pt x="242655" y="40242"/>
                  </a:lnTo>
                  <a:lnTo>
                    <a:pt x="205507" y="13414"/>
                  </a:lnTo>
                  <a:lnTo>
                    <a:pt x="163357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43176" y="1627562"/>
              <a:ext cx="214528" cy="21451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699210" y="1423292"/>
              <a:ext cx="283210" cy="344170"/>
            </a:xfrm>
            <a:custGeom>
              <a:avLst/>
              <a:gdLst/>
              <a:ahLst/>
              <a:cxnLst/>
              <a:rect l="l" t="t" r="r" b="b"/>
              <a:pathLst>
                <a:path w="283210" h="344169">
                  <a:moveTo>
                    <a:pt x="163357" y="0"/>
                  </a:moveTo>
                  <a:lnTo>
                    <a:pt x="119540" y="0"/>
                  </a:lnTo>
                  <a:lnTo>
                    <a:pt x="77390" y="13414"/>
                  </a:lnTo>
                  <a:lnTo>
                    <a:pt x="40242" y="40242"/>
                  </a:lnTo>
                  <a:lnTo>
                    <a:pt x="13414" y="77390"/>
                  </a:lnTo>
                  <a:lnTo>
                    <a:pt x="0" y="119540"/>
                  </a:lnTo>
                  <a:lnTo>
                    <a:pt x="0" y="163357"/>
                  </a:lnTo>
                  <a:lnTo>
                    <a:pt x="13414" y="205507"/>
                  </a:lnTo>
                  <a:lnTo>
                    <a:pt x="40242" y="242655"/>
                  </a:lnTo>
                  <a:lnTo>
                    <a:pt x="141449" y="343861"/>
                  </a:lnTo>
                  <a:lnTo>
                    <a:pt x="242655" y="242655"/>
                  </a:lnTo>
                  <a:lnTo>
                    <a:pt x="269483" y="205507"/>
                  </a:lnTo>
                  <a:lnTo>
                    <a:pt x="282898" y="163357"/>
                  </a:lnTo>
                  <a:lnTo>
                    <a:pt x="282898" y="119540"/>
                  </a:lnTo>
                  <a:lnTo>
                    <a:pt x="269483" y="77390"/>
                  </a:lnTo>
                  <a:lnTo>
                    <a:pt x="242655" y="40242"/>
                  </a:lnTo>
                  <a:lnTo>
                    <a:pt x="205507" y="13414"/>
                  </a:lnTo>
                  <a:lnTo>
                    <a:pt x="163357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33395" y="1454785"/>
              <a:ext cx="214528" cy="21451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97534" y="2203022"/>
              <a:ext cx="200377" cy="24188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448761" y="1965628"/>
              <a:ext cx="283210" cy="344170"/>
            </a:xfrm>
            <a:custGeom>
              <a:avLst/>
              <a:gdLst/>
              <a:ahLst/>
              <a:cxnLst/>
              <a:rect l="l" t="t" r="r" b="b"/>
              <a:pathLst>
                <a:path w="283210" h="344169">
                  <a:moveTo>
                    <a:pt x="163357" y="0"/>
                  </a:moveTo>
                  <a:lnTo>
                    <a:pt x="119540" y="0"/>
                  </a:lnTo>
                  <a:lnTo>
                    <a:pt x="77390" y="13414"/>
                  </a:lnTo>
                  <a:lnTo>
                    <a:pt x="40242" y="40242"/>
                  </a:lnTo>
                  <a:lnTo>
                    <a:pt x="13414" y="77390"/>
                  </a:lnTo>
                  <a:lnTo>
                    <a:pt x="0" y="119540"/>
                  </a:lnTo>
                  <a:lnTo>
                    <a:pt x="0" y="163357"/>
                  </a:lnTo>
                  <a:lnTo>
                    <a:pt x="13414" y="205507"/>
                  </a:lnTo>
                  <a:lnTo>
                    <a:pt x="40242" y="242655"/>
                  </a:lnTo>
                  <a:lnTo>
                    <a:pt x="141449" y="343861"/>
                  </a:lnTo>
                  <a:lnTo>
                    <a:pt x="242655" y="242655"/>
                  </a:lnTo>
                  <a:lnTo>
                    <a:pt x="269483" y="205507"/>
                  </a:lnTo>
                  <a:lnTo>
                    <a:pt x="282898" y="163357"/>
                  </a:lnTo>
                  <a:lnTo>
                    <a:pt x="282898" y="119540"/>
                  </a:lnTo>
                  <a:lnTo>
                    <a:pt x="269483" y="77390"/>
                  </a:lnTo>
                  <a:lnTo>
                    <a:pt x="242655" y="40242"/>
                  </a:lnTo>
                  <a:lnTo>
                    <a:pt x="205507" y="13414"/>
                  </a:lnTo>
                  <a:lnTo>
                    <a:pt x="163357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82946" y="1997127"/>
              <a:ext cx="214528" cy="21451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493693" y="3594337"/>
              <a:ext cx="283210" cy="344170"/>
            </a:xfrm>
            <a:custGeom>
              <a:avLst/>
              <a:gdLst/>
              <a:ahLst/>
              <a:cxnLst/>
              <a:rect l="l" t="t" r="r" b="b"/>
              <a:pathLst>
                <a:path w="283210" h="344170">
                  <a:moveTo>
                    <a:pt x="163357" y="0"/>
                  </a:moveTo>
                  <a:lnTo>
                    <a:pt x="119540" y="0"/>
                  </a:lnTo>
                  <a:lnTo>
                    <a:pt x="77390" y="13414"/>
                  </a:lnTo>
                  <a:lnTo>
                    <a:pt x="40242" y="40242"/>
                  </a:lnTo>
                  <a:lnTo>
                    <a:pt x="13414" y="77390"/>
                  </a:lnTo>
                  <a:lnTo>
                    <a:pt x="0" y="119540"/>
                  </a:lnTo>
                  <a:lnTo>
                    <a:pt x="0" y="163357"/>
                  </a:lnTo>
                  <a:lnTo>
                    <a:pt x="13414" y="205507"/>
                  </a:lnTo>
                  <a:lnTo>
                    <a:pt x="40242" y="242655"/>
                  </a:lnTo>
                  <a:lnTo>
                    <a:pt x="141449" y="343861"/>
                  </a:lnTo>
                  <a:lnTo>
                    <a:pt x="242655" y="242655"/>
                  </a:lnTo>
                  <a:lnTo>
                    <a:pt x="269483" y="205507"/>
                  </a:lnTo>
                  <a:lnTo>
                    <a:pt x="282898" y="163357"/>
                  </a:lnTo>
                  <a:lnTo>
                    <a:pt x="282898" y="119540"/>
                  </a:lnTo>
                  <a:lnTo>
                    <a:pt x="269483" y="77390"/>
                  </a:lnTo>
                  <a:lnTo>
                    <a:pt x="242655" y="40242"/>
                  </a:lnTo>
                  <a:lnTo>
                    <a:pt x="205507" y="13414"/>
                  </a:lnTo>
                  <a:lnTo>
                    <a:pt x="163357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27878" y="3625841"/>
              <a:ext cx="214528" cy="21451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478589" y="3361947"/>
              <a:ext cx="283210" cy="344170"/>
            </a:xfrm>
            <a:custGeom>
              <a:avLst/>
              <a:gdLst/>
              <a:ahLst/>
              <a:cxnLst/>
              <a:rect l="l" t="t" r="r" b="b"/>
              <a:pathLst>
                <a:path w="283210" h="344170">
                  <a:moveTo>
                    <a:pt x="163357" y="0"/>
                  </a:moveTo>
                  <a:lnTo>
                    <a:pt x="119540" y="0"/>
                  </a:lnTo>
                  <a:lnTo>
                    <a:pt x="77390" y="13414"/>
                  </a:lnTo>
                  <a:lnTo>
                    <a:pt x="40242" y="40242"/>
                  </a:lnTo>
                  <a:lnTo>
                    <a:pt x="13414" y="77390"/>
                  </a:lnTo>
                  <a:lnTo>
                    <a:pt x="0" y="119540"/>
                  </a:lnTo>
                  <a:lnTo>
                    <a:pt x="0" y="163357"/>
                  </a:lnTo>
                  <a:lnTo>
                    <a:pt x="13414" y="205507"/>
                  </a:lnTo>
                  <a:lnTo>
                    <a:pt x="40242" y="242655"/>
                  </a:lnTo>
                  <a:lnTo>
                    <a:pt x="141449" y="343861"/>
                  </a:lnTo>
                  <a:lnTo>
                    <a:pt x="242655" y="242655"/>
                  </a:lnTo>
                  <a:lnTo>
                    <a:pt x="269483" y="205507"/>
                  </a:lnTo>
                  <a:lnTo>
                    <a:pt x="282898" y="163357"/>
                  </a:lnTo>
                  <a:lnTo>
                    <a:pt x="282898" y="119540"/>
                  </a:lnTo>
                  <a:lnTo>
                    <a:pt x="269483" y="77390"/>
                  </a:lnTo>
                  <a:lnTo>
                    <a:pt x="242655" y="40242"/>
                  </a:lnTo>
                  <a:lnTo>
                    <a:pt x="205507" y="13414"/>
                  </a:lnTo>
                  <a:lnTo>
                    <a:pt x="163357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2774" y="3393445"/>
              <a:ext cx="214528" cy="21451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477136" y="2446579"/>
              <a:ext cx="283210" cy="344170"/>
            </a:xfrm>
            <a:custGeom>
              <a:avLst/>
              <a:gdLst/>
              <a:ahLst/>
              <a:cxnLst/>
              <a:rect l="l" t="t" r="r" b="b"/>
              <a:pathLst>
                <a:path w="283209" h="344169">
                  <a:moveTo>
                    <a:pt x="163357" y="0"/>
                  </a:moveTo>
                  <a:lnTo>
                    <a:pt x="119540" y="0"/>
                  </a:lnTo>
                  <a:lnTo>
                    <a:pt x="77390" y="13414"/>
                  </a:lnTo>
                  <a:lnTo>
                    <a:pt x="40242" y="40242"/>
                  </a:lnTo>
                  <a:lnTo>
                    <a:pt x="13414" y="77390"/>
                  </a:lnTo>
                  <a:lnTo>
                    <a:pt x="0" y="119540"/>
                  </a:lnTo>
                  <a:lnTo>
                    <a:pt x="0" y="163357"/>
                  </a:lnTo>
                  <a:lnTo>
                    <a:pt x="13414" y="205507"/>
                  </a:lnTo>
                  <a:lnTo>
                    <a:pt x="40242" y="242655"/>
                  </a:lnTo>
                  <a:lnTo>
                    <a:pt x="141449" y="343861"/>
                  </a:lnTo>
                  <a:lnTo>
                    <a:pt x="242655" y="242655"/>
                  </a:lnTo>
                  <a:lnTo>
                    <a:pt x="269483" y="205507"/>
                  </a:lnTo>
                  <a:lnTo>
                    <a:pt x="282898" y="163357"/>
                  </a:lnTo>
                  <a:lnTo>
                    <a:pt x="282898" y="119540"/>
                  </a:lnTo>
                  <a:lnTo>
                    <a:pt x="269483" y="77390"/>
                  </a:lnTo>
                  <a:lnTo>
                    <a:pt x="242655" y="40242"/>
                  </a:lnTo>
                  <a:lnTo>
                    <a:pt x="205507" y="13414"/>
                  </a:lnTo>
                  <a:lnTo>
                    <a:pt x="163357" y="0"/>
                  </a:lnTo>
                  <a:close/>
                </a:path>
              </a:pathLst>
            </a:custGeom>
            <a:solidFill>
              <a:srgbClr val="ED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11321" y="2478078"/>
              <a:ext cx="214528" cy="21451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152650" y="5183399"/>
              <a:ext cx="965200" cy="358140"/>
            </a:xfrm>
            <a:custGeom>
              <a:avLst/>
              <a:gdLst/>
              <a:ahLst/>
              <a:cxnLst/>
              <a:rect l="l" t="t" r="r" b="b"/>
              <a:pathLst>
                <a:path w="965200" h="358139">
                  <a:moveTo>
                    <a:pt x="0" y="0"/>
                  </a:moveTo>
                  <a:lnTo>
                    <a:pt x="964984" y="358140"/>
                  </a:lnTo>
                </a:path>
              </a:pathLst>
            </a:custGeom>
            <a:ln w="12700">
              <a:solidFill>
                <a:srgbClr val="012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01303" y="4953379"/>
              <a:ext cx="677545" cy="208915"/>
            </a:xfrm>
            <a:custGeom>
              <a:avLst/>
              <a:gdLst/>
              <a:ahLst/>
              <a:cxnLst/>
              <a:rect l="l" t="t" r="r" b="b"/>
              <a:pathLst>
                <a:path w="677545" h="208914">
                  <a:moveTo>
                    <a:pt x="0" y="0"/>
                  </a:moveTo>
                  <a:lnTo>
                    <a:pt x="677405" y="208483"/>
                  </a:lnTo>
                </a:path>
              </a:pathLst>
            </a:custGeom>
            <a:ln w="12700">
              <a:solidFill>
                <a:srgbClr val="012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181134" y="5543208"/>
            <a:ext cx="1661160" cy="7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spc="-30" dirty="0">
                <a:latin typeface="Arial"/>
                <a:cs typeface="Arial"/>
              </a:rPr>
              <a:t>ANDHRA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PRADESH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spc="75" dirty="0">
                <a:latin typeface="Trebuchet MS"/>
                <a:cs typeface="Trebuchet MS"/>
              </a:rPr>
              <a:t>VIJAYWADA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GUNTUR</a:t>
            </a:r>
            <a:endParaRPr sz="1200">
              <a:latin typeface="Trebuchet MS"/>
              <a:cs typeface="Trebuchet MS"/>
            </a:endParaRPr>
          </a:p>
          <a:p>
            <a:pPr marL="12700" marR="26034">
              <a:lnSpc>
                <a:spcPct val="100000"/>
              </a:lnSpc>
            </a:pP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TIRUPATI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NELLORE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 </a:t>
            </a:r>
            <a:r>
              <a:rPr sz="1200" spc="50" dirty="0">
                <a:latin typeface="Trebuchet MS"/>
                <a:cs typeface="Trebuchet MS"/>
              </a:rPr>
              <a:t>VISHAKHAPATNAM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69487" y="4829467"/>
            <a:ext cx="815340" cy="5994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635">
              <a:lnSpc>
                <a:spcPts val="1440"/>
              </a:lnSpc>
              <a:spcBef>
                <a:spcPts val="345"/>
              </a:spcBef>
            </a:pPr>
            <a:r>
              <a:rPr sz="1400" b="1" spc="-25" dirty="0">
                <a:latin typeface="Arial"/>
                <a:cs typeface="Arial"/>
              </a:rPr>
              <a:t>GOA </a:t>
            </a:r>
            <a:r>
              <a:rPr sz="1200" spc="50" dirty="0">
                <a:latin typeface="Trebuchet MS"/>
                <a:cs typeface="Trebuchet MS"/>
              </a:rPr>
              <a:t>PUNJIM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 </a:t>
            </a:r>
            <a:r>
              <a:rPr sz="1200" spc="105" dirty="0">
                <a:latin typeface="Trebuchet MS"/>
                <a:cs typeface="Trebuchet MS"/>
              </a:rPr>
              <a:t>MADGAON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93721" y="1706242"/>
            <a:ext cx="992505" cy="5994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635">
              <a:lnSpc>
                <a:spcPts val="1440"/>
              </a:lnSpc>
              <a:spcBef>
                <a:spcPts val="345"/>
              </a:spcBef>
            </a:pPr>
            <a:r>
              <a:rPr sz="1400" b="1" spc="-10" dirty="0">
                <a:latin typeface="Arial"/>
                <a:cs typeface="Arial"/>
              </a:rPr>
              <a:t>ASSAM </a:t>
            </a:r>
            <a:r>
              <a:rPr sz="1200" spc="20" dirty="0">
                <a:latin typeface="Trebuchet MS"/>
                <a:cs typeface="Trebuchet MS"/>
              </a:rPr>
              <a:t>DIBRUGARH</a:t>
            </a:r>
            <a:r>
              <a:rPr sz="1200" spc="2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 </a:t>
            </a:r>
            <a:r>
              <a:rPr sz="1200" spc="40" dirty="0">
                <a:latin typeface="Trebuchet MS"/>
                <a:cs typeface="Trebuchet MS"/>
              </a:rPr>
              <a:t>GUWAHATI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61235" y="690315"/>
            <a:ext cx="1229995" cy="5994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45"/>
              </a:spcBef>
            </a:pPr>
            <a:r>
              <a:rPr sz="1400" b="1" spc="-20" dirty="0">
                <a:latin typeface="Arial"/>
                <a:cs typeface="Arial"/>
              </a:rPr>
              <a:t>CHANDIGARH </a:t>
            </a:r>
            <a:r>
              <a:rPr sz="1200" spc="50" dirty="0">
                <a:latin typeface="Trebuchet MS"/>
                <a:cs typeface="Trebuchet MS"/>
              </a:rPr>
              <a:t>CHANDIGARH/ </a:t>
            </a:r>
            <a:r>
              <a:rPr sz="1200" spc="-10" dirty="0">
                <a:latin typeface="Trebuchet MS"/>
                <a:cs typeface="Trebuchet MS"/>
              </a:rPr>
              <a:t>MOHALI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13344" y="1417801"/>
            <a:ext cx="1929764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HIMACHAL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PRADESH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spc="60" dirty="0">
                <a:latin typeface="Trebuchet MS"/>
                <a:cs typeface="Trebuchet MS"/>
              </a:rPr>
              <a:t>BADDI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70" dirty="0">
                <a:latin typeface="Trebuchet MS"/>
                <a:cs typeface="Trebuchet MS"/>
              </a:rPr>
              <a:t>KANGRA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40" dirty="0">
                <a:latin typeface="Trebuchet MS"/>
                <a:cs typeface="Trebuchet MS"/>
              </a:rPr>
              <a:t>SHIMLA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53474" y="1978148"/>
            <a:ext cx="778510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DELHI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dirty="0">
                <a:latin typeface="Trebuchet MS"/>
                <a:cs typeface="Trebuchet MS"/>
              </a:rPr>
              <a:t>DELHI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75" dirty="0">
                <a:latin typeface="Trebuchet MS"/>
                <a:cs typeface="Trebuchet MS"/>
              </a:rPr>
              <a:t>NCR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94181" y="1602002"/>
            <a:ext cx="922019" cy="11480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45"/>
              </a:spcBef>
            </a:pPr>
            <a:r>
              <a:rPr sz="1400" b="1" spc="-10" dirty="0">
                <a:latin typeface="Arial"/>
                <a:cs typeface="Arial"/>
              </a:rPr>
              <a:t>HARYANA </a:t>
            </a:r>
            <a:r>
              <a:rPr sz="1200" spc="-10" dirty="0">
                <a:latin typeface="Trebuchet MS"/>
                <a:cs typeface="Trebuchet MS"/>
              </a:rPr>
              <a:t>AMBALA/ FARIDABAD/ </a:t>
            </a:r>
            <a:r>
              <a:rPr sz="1200" spc="55" dirty="0">
                <a:latin typeface="Trebuchet MS"/>
                <a:cs typeface="Trebuchet MS"/>
              </a:rPr>
              <a:t>GURGAON/ </a:t>
            </a:r>
            <a:r>
              <a:rPr sz="1200" spc="-10" dirty="0">
                <a:latin typeface="Trebuchet MS"/>
                <a:cs typeface="Trebuchet MS"/>
              </a:rPr>
              <a:t>KARNAL/ PANIPAT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88021" y="3529226"/>
            <a:ext cx="1447800" cy="19100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24485">
              <a:lnSpc>
                <a:spcPts val="1440"/>
              </a:lnSpc>
              <a:spcBef>
                <a:spcPts val="345"/>
              </a:spcBef>
            </a:pPr>
            <a:r>
              <a:rPr sz="1400" b="1" spc="-10" dirty="0">
                <a:latin typeface="Arial"/>
                <a:cs typeface="Arial"/>
              </a:rPr>
              <a:t>GUJARAT </a:t>
            </a:r>
            <a:r>
              <a:rPr sz="1200" spc="80" dirty="0">
                <a:latin typeface="Trebuchet MS"/>
                <a:cs typeface="Trebuchet MS"/>
              </a:rPr>
              <a:t>AHMEDABAD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 </a:t>
            </a:r>
            <a:r>
              <a:rPr sz="1200" spc="60" dirty="0">
                <a:latin typeface="Trebuchet MS"/>
                <a:cs typeface="Trebuchet MS"/>
              </a:rPr>
              <a:t>GANDHINAGAR</a:t>
            </a:r>
            <a:endParaRPr sz="1200">
              <a:latin typeface="Trebuchet MS"/>
              <a:cs typeface="Trebuchet MS"/>
            </a:endParaRPr>
          </a:p>
          <a:p>
            <a:pPr marL="12700" marR="25400">
              <a:lnSpc>
                <a:spcPts val="1440"/>
              </a:lnSpc>
            </a:pP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10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RAJKOT</a:t>
            </a:r>
            <a:r>
              <a:rPr sz="1200" spc="10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 </a:t>
            </a:r>
            <a:r>
              <a:rPr sz="1200" spc="70" dirty="0">
                <a:latin typeface="Trebuchet MS"/>
                <a:cs typeface="Trebuchet MS"/>
              </a:rPr>
              <a:t>BHARUCH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75" dirty="0">
                <a:latin typeface="Trebuchet MS"/>
                <a:cs typeface="Trebuchet MS"/>
              </a:rPr>
              <a:t>ANAND</a:t>
            </a:r>
            <a:endParaRPr sz="1200">
              <a:latin typeface="Trebuchet MS"/>
              <a:cs typeface="Trebuchet MS"/>
            </a:endParaRPr>
          </a:p>
          <a:p>
            <a:pPr marL="12700" marR="358140">
              <a:lnSpc>
                <a:spcPts val="1440"/>
              </a:lnSpc>
            </a:pP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90" dirty="0">
                <a:latin typeface="Trebuchet MS"/>
                <a:cs typeface="Trebuchet MS"/>
              </a:rPr>
              <a:t>JAMNAGAR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 </a:t>
            </a:r>
            <a:r>
              <a:rPr sz="1200" spc="80" dirty="0">
                <a:latin typeface="Trebuchet MS"/>
                <a:cs typeface="Trebuchet MS"/>
              </a:rPr>
              <a:t>BHAVNAGAR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 </a:t>
            </a:r>
            <a:r>
              <a:rPr sz="1200" spc="90" dirty="0">
                <a:latin typeface="Trebuchet MS"/>
                <a:cs typeface="Trebuchet MS"/>
              </a:rPr>
              <a:t>VADODARA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 </a:t>
            </a:r>
            <a:r>
              <a:rPr sz="1200" dirty="0">
                <a:latin typeface="Trebuchet MS"/>
                <a:cs typeface="Trebuchet MS"/>
              </a:rPr>
              <a:t>SURAT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VAPI</a:t>
            </a:r>
            <a:r>
              <a:rPr sz="1200" spc="8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200" spc="110" dirty="0">
                <a:latin typeface="Trebuchet MS"/>
                <a:cs typeface="Trebuchet MS"/>
              </a:rPr>
              <a:t>DAMAN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75" dirty="0">
                <a:latin typeface="Trebuchet MS"/>
                <a:cs typeface="Trebuchet MS"/>
              </a:rPr>
              <a:t>MEHSANA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282357" y="3060457"/>
            <a:ext cx="1944370" cy="7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BIHAR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440"/>
              </a:lnSpc>
              <a:spcBef>
                <a:spcPts val="25"/>
              </a:spcBef>
            </a:pPr>
            <a:r>
              <a:rPr sz="1200" dirty="0">
                <a:latin typeface="Trebuchet MS"/>
                <a:cs typeface="Trebuchet MS"/>
              </a:rPr>
              <a:t>PATNA/</a:t>
            </a:r>
            <a:r>
              <a:rPr sz="1200" spc="12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MUAFFARPUR/ </a:t>
            </a:r>
            <a:r>
              <a:rPr sz="1200" dirty="0">
                <a:latin typeface="Trebuchet MS"/>
                <a:cs typeface="Trebuchet MS"/>
              </a:rPr>
              <a:t>GAYA/</a:t>
            </a:r>
            <a:r>
              <a:rPr sz="1200" spc="20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BIHARSHARIF/ </a:t>
            </a:r>
            <a:r>
              <a:rPr sz="1200" spc="65" dirty="0">
                <a:latin typeface="Trebuchet MS"/>
                <a:cs typeface="Trebuchet MS"/>
              </a:rPr>
              <a:t>DARBHANGA/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BHAGALPUR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50087" y="4046220"/>
            <a:ext cx="2495550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JHARKHAND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spc="65" dirty="0">
                <a:latin typeface="Trebuchet MS"/>
                <a:cs typeface="Trebuchet MS"/>
              </a:rPr>
              <a:t>RANCHI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JAMSHEDPUR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BOKARO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75813" y="4825262"/>
            <a:ext cx="1412875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spc="-25" dirty="0">
                <a:latin typeface="Arial"/>
                <a:cs typeface="Arial"/>
              </a:rPr>
              <a:t>CHATTISHGARH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dirty="0">
                <a:latin typeface="Trebuchet MS"/>
                <a:cs typeface="Trebuchet MS"/>
              </a:rPr>
              <a:t>RAIPUR/</a:t>
            </a:r>
            <a:r>
              <a:rPr sz="1200" spc="4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BILASPUR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69107" y="6096378"/>
            <a:ext cx="1729739" cy="7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KARNATAKA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spc="50" dirty="0">
                <a:latin typeface="Trebuchet MS"/>
                <a:cs typeface="Trebuchet MS"/>
              </a:rPr>
              <a:t>BANGALORE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60" dirty="0">
                <a:latin typeface="Trebuchet MS"/>
                <a:cs typeface="Trebuchet MS"/>
              </a:rPr>
              <a:t>MYSORE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65" dirty="0">
                <a:latin typeface="Trebuchet MS"/>
                <a:cs typeface="Trebuchet MS"/>
              </a:rPr>
              <a:t>MANGALORE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/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HUBLI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/ </a:t>
            </a:r>
            <a:r>
              <a:rPr sz="1200" spc="-10" dirty="0">
                <a:latin typeface="Trebuchet MS"/>
                <a:cs typeface="Trebuchet MS"/>
              </a:rPr>
              <a:t>BELLARY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337371" y="816985"/>
            <a:ext cx="6306820" cy="5260340"/>
            <a:chOff x="2337371" y="816985"/>
            <a:chExt cx="6306820" cy="5260340"/>
          </a:xfrm>
        </p:grpSpPr>
        <p:sp>
          <p:nvSpPr>
            <p:cNvPr id="58" name="object 58"/>
            <p:cNvSpPr/>
            <p:nvPr/>
          </p:nvSpPr>
          <p:spPr>
            <a:xfrm>
              <a:off x="7618586" y="1852037"/>
              <a:ext cx="1019810" cy="784860"/>
            </a:xfrm>
            <a:custGeom>
              <a:avLst/>
              <a:gdLst/>
              <a:ahLst/>
              <a:cxnLst/>
              <a:rect l="l" t="t" r="r" b="b"/>
              <a:pathLst>
                <a:path w="1019809" h="784860">
                  <a:moveTo>
                    <a:pt x="0" y="784758"/>
                  </a:moveTo>
                  <a:lnTo>
                    <a:pt x="1019251" y="0"/>
                  </a:lnTo>
                </a:path>
              </a:pathLst>
            </a:custGeom>
            <a:ln w="12700">
              <a:solidFill>
                <a:srgbClr val="012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93534" y="2879565"/>
              <a:ext cx="1840864" cy="290830"/>
            </a:xfrm>
            <a:custGeom>
              <a:avLst/>
              <a:gdLst/>
              <a:ahLst/>
              <a:cxnLst/>
              <a:rect l="l" t="t" r="r" b="b"/>
              <a:pathLst>
                <a:path w="1840865" h="290830">
                  <a:moveTo>
                    <a:pt x="0" y="0"/>
                  </a:moveTo>
                  <a:lnTo>
                    <a:pt x="1840445" y="290728"/>
                  </a:lnTo>
                </a:path>
              </a:pathLst>
            </a:custGeom>
            <a:ln w="12700">
              <a:solidFill>
                <a:srgbClr val="012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35142" y="3803794"/>
              <a:ext cx="906144" cy="1025525"/>
            </a:xfrm>
            <a:custGeom>
              <a:avLst/>
              <a:gdLst/>
              <a:ahLst/>
              <a:cxnLst/>
              <a:rect l="l" t="t" r="r" b="b"/>
              <a:pathLst>
                <a:path w="906145" h="1025525">
                  <a:moveTo>
                    <a:pt x="0" y="0"/>
                  </a:moveTo>
                  <a:lnTo>
                    <a:pt x="905903" y="1025271"/>
                  </a:lnTo>
                </a:path>
              </a:pathLst>
            </a:custGeom>
            <a:ln w="12700">
              <a:solidFill>
                <a:srgbClr val="012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450439" y="823335"/>
              <a:ext cx="1272540" cy="942975"/>
            </a:xfrm>
            <a:custGeom>
              <a:avLst/>
              <a:gdLst/>
              <a:ahLst/>
              <a:cxnLst/>
              <a:rect l="l" t="t" r="r" b="b"/>
              <a:pathLst>
                <a:path w="1272539" h="942975">
                  <a:moveTo>
                    <a:pt x="0" y="942492"/>
                  </a:moveTo>
                  <a:lnTo>
                    <a:pt x="1272298" y="0"/>
                  </a:lnTo>
                </a:path>
              </a:pathLst>
            </a:custGeom>
            <a:ln w="12700">
              <a:solidFill>
                <a:srgbClr val="012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78111" y="1745358"/>
              <a:ext cx="1416050" cy="415290"/>
            </a:xfrm>
            <a:custGeom>
              <a:avLst/>
              <a:gdLst/>
              <a:ahLst/>
              <a:cxnLst/>
              <a:rect l="l" t="t" r="r" b="b"/>
              <a:pathLst>
                <a:path w="1416050" h="415289">
                  <a:moveTo>
                    <a:pt x="0" y="0"/>
                  </a:moveTo>
                  <a:lnTo>
                    <a:pt x="1415453" y="415290"/>
                  </a:lnTo>
                </a:path>
              </a:pathLst>
            </a:custGeom>
            <a:ln w="12700">
              <a:solidFill>
                <a:srgbClr val="012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97717" y="2124702"/>
              <a:ext cx="1013460" cy="276225"/>
            </a:xfrm>
            <a:custGeom>
              <a:avLst/>
              <a:gdLst/>
              <a:ahLst/>
              <a:cxnLst/>
              <a:rect l="l" t="t" r="r" b="b"/>
              <a:pathLst>
                <a:path w="1013460" h="276225">
                  <a:moveTo>
                    <a:pt x="1013104" y="0"/>
                  </a:moveTo>
                  <a:lnTo>
                    <a:pt x="0" y="275602"/>
                  </a:lnTo>
                </a:path>
              </a:pathLst>
            </a:custGeom>
            <a:ln w="12700">
              <a:solidFill>
                <a:srgbClr val="012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43721" y="3533031"/>
              <a:ext cx="1291590" cy="127000"/>
            </a:xfrm>
            <a:custGeom>
              <a:avLst/>
              <a:gdLst/>
              <a:ahLst/>
              <a:cxnLst/>
              <a:rect l="l" t="t" r="r" b="b"/>
              <a:pathLst>
                <a:path w="1291589" h="127000">
                  <a:moveTo>
                    <a:pt x="0" y="126466"/>
                  </a:moveTo>
                  <a:lnTo>
                    <a:pt x="1291590" y="0"/>
                  </a:lnTo>
                </a:path>
              </a:pathLst>
            </a:custGeom>
            <a:ln w="12700">
              <a:solidFill>
                <a:srgbClr val="012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40659" y="1547240"/>
              <a:ext cx="1185545" cy="59055"/>
            </a:xfrm>
            <a:custGeom>
              <a:avLst/>
              <a:gdLst/>
              <a:ahLst/>
              <a:cxnLst/>
              <a:rect l="l" t="t" r="r" b="b"/>
              <a:pathLst>
                <a:path w="1185545" h="59055">
                  <a:moveTo>
                    <a:pt x="0" y="58572"/>
                  </a:moveTo>
                  <a:lnTo>
                    <a:pt x="1185037" y="0"/>
                  </a:lnTo>
                </a:path>
              </a:pathLst>
            </a:custGeom>
            <a:ln w="12700">
              <a:solidFill>
                <a:srgbClr val="012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88512" y="3426564"/>
              <a:ext cx="825500" cy="705485"/>
            </a:xfrm>
            <a:custGeom>
              <a:avLst/>
              <a:gdLst/>
              <a:ahLst/>
              <a:cxnLst/>
              <a:rect l="l" t="t" r="r" b="b"/>
              <a:pathLst>
                <a:path w="825500" h="705485">
                  <a:moveTo>
                    <a:pt x="0" y="0"/>
                  </a:moveTo>
                  <a:lnTo>
                    <a:pt x="825334" y="705091"/>
                  </a:lnTo>
                </a:path>
              </a:pathLst>
            </a:custGeom>
            <a:ln w="12700">
              <a:solidFill>
                <a:srgbClr val="012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181917" y="5334627"/>
              <a:ext cx="1263650" cy="735965"/>
            </a:xfrm>
            <a:custGeom>
              <a:avLst/>
              <a:gdLst/>
              <a:ahLst/>
              <a:cxnLst/>
              <a:rect l="l" t="t" r="r" b="b"/>
              <a:pathLst>
                <a:path w="1263650" h="735964">
                  <a:moveTo>
                    <a:pt x="1263307" y="0"/>
                  </a:moveTo>
                  <a:lnTo>
                    <a:pt x="0" y="735964"/>
                  </a:lnTo>
                </a:path>
              </a:pathLst>
            </a:custGeom>
            <a:ln w="12700">
              <a:solidFill>
                <a:srgbClr val="012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953269" y="7034466"/>
            <a:ext cx="3515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Safety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Comfort | Respect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| Reliability &amp; </a:t>
            </a:r>
            <a:r>
              <a:rPr sz="1200" spc="-10" dirty="0">
                <a:latin typeface="Arial MT"/>
                <a:cs typeface="Arial MT"/>
              </a:rPr>
              <a:t>Punctuality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1595</Words>
  <Application>Microsoft Office PowerPoint</Application>
  <PresentationFormat>Custom</PresentationFormat>
  <Paragraphs>204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MT</vt:lpstr>
      <vt:lpstr>Calibri</vt:lpstr>
      <vt:lpstr>Lucida Sans Unicode</vt:lpstr>
      <vt:lpstr>Tahoma</vt:lpstr>
      <vt:lpstr>Times New Roman</vt:lpstr>
      <vt:lpstr>Trebuchet MS</vt:lpstr>
      <vt:lpstr>呚튰O餻吥</vt:lpstr>
      <vt:lpstr>Office Theme</vt:lpstr>
      <vt:lpstr>PowerPoint Presentation</vt:lpstr>
      <vt:lpstr>About Us</vt:lpstr>
      <vt:lpstr>The CEO’s Promise</vt:lpstr>
      <vt:lpstr>Vision</vt:lpstr>
      <vt:lpstr>OUR PIONEERS &amp; VALUED CUSTOMERS</vt:lpstr>
      <vt:lpstr>OUR COMMITMENT WHO COME FIRST?</vt:lpstr>
      <vt:lpstr>Booking Process</vt:lpstr>
      <vt:lpstr>How to reach us for booking?</vt:lpstr>
      <vt:lpstr>Service locations</vt:lpstr>
      <vt:lpstr>Service locations</vt:lpstr>
      <vt:lpstr>Taxi Segment</vt:lpstr>
      <vt:lpstr>Key Services offered</vt:lpstr>
      <vt:lpstr>Why Choose M R TOURS &amp; TRADERS Taxi Service?</vt:lpstr>
      <vt:lpstr>Customer Service &amp; Professionalism</vt:lpstr>
      <vt:lpstr>Training and Certification</vt:lpstr>
      <vt:lpstr>Welcome Kit &amp; Services</vt:lpstr>
      <vt:lpstr>Additional Value</vt:lpstr>
      <vt:lpstr>Thanks A Lot for your time and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</cp:revision>
  <dcterms:created xsi:type="dcterms:W3CDTF">2024-04-02T07:18:02Z</dcterms:created>
  <dcterms:modified xsi:type="dcterms:W3CDTF">2024-04-22T06:10:31Z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2024-04-01T00:00:00Z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2024-04-02T00:00:00Z</vt:filetime>
  </property>
  <property fmtid="{D5CDD505-2E9C-101B-9397-08002B2CF9AE}" pid="5" name="Producer">
    <vt:lpwstr>Adobe PDF Library 10.0.1</vt:lpwstr>
  </property>
</Properties>
</file>